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83" r:id="rId3"/>
    <p:sldId id="295" r:id="rId4"/>
    <p:sldId id="300" r:id="rId5"/>
    <p:sldId id="30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1E4AEA4-8DFA-4A89-87EB-49C32662AFE0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CECE8"/>
          </a:solidFill>
        </a:fill>
      </a:tcStyle>
    </a:wholeTbl>
    <a:band1H>
      <a:tcStyle>
        <a:tcBdr/>
        <a:fill>
          <a:solidFill>
            <a:srgbClr val="F8D7CD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8D7CD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ED7D31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ED7D31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D7D31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D7D31"/>
          </a:solidFill>
        </a:fill>
      </a:tcStyle>
    </a:firstRow>
  </a:tblStyle>
  <a:tblStyle styleId="{00A15C55-8517-42AA-B614-E9B94910E393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4E7"/>
          </a:solidFill>
        </a:fill>
      </a:tcStyle>
    </a:wholeTbl>
    <a:band1H>
      <a:tcStyle>
        <a:tcBdr/>
        <a:fill>
          <a:solidFill>
            <a:srgbClr val="FFE8CB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FE8CB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C000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C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ratnikow" userId="77d15ee24e6092b6" providerId="LiveId" clId="{430D6708-6E3C-47DB-A69A-A8141ECC1E92}"/>
    <pc:docChg chg="custSel modSld">
      <pc:chgData name="Anna Bratnikow" userId="77d15ee24e6092b6" providerId="LiveId" clId="{430D6708-6E3C-47DB-A69A-A8141ECC1E92}" dt="2024-07-01T04:40:57.840" v="43" actId="1076"/>
      <pc:docMkLst>
        <pc:docMk/>
      </pc:docMkLst>
      <pc:sldChg chg="modSp mod">
        <pc:chgData name="Anna Bratnikow" userId="77d15ee24e6092b6" providerId="LiveId" clId="{430D6708-6E3C-47DB-A69A-A8141ECC1E92}" dt="2024-06-27T13:18:03.916" v="23" actId="1076"/>
        <pc:sldMkLst>
          <pc:docMk/>
          <pc:sldMk cId="0" sldId="259"/>
        </pc:sldMkLst>
        <pc:spChg chg="mod">
          <ac:chgData name="Anna Bratnikow" userId="77d15ee24e6092b6" providerId="LiveId" clId="{430D6708-6E3C-47DB-A69A-A8141ECC1E92}" dt="2024-06-27T13:18:03.916" v="23" actId="1076"/>
          <ac:spMkLst>
            <pc:docMk/>
            <pc:sldMk cId="0" sldId="259"/>
            <ac:spMk id="2" creationId="{8E9A52F8-BF1B-CA2A-086A-DC764AA6607A}"/>
          </ac:spMkLst>
        </pc:spChg>
        <pc:picChg chg="mod">
          <ac:chgData name="Anna Bratnikow" userId="77d15ee24e6092b6" providerId="LiveId" clId="{430D6708-6E3C-47DB-A69A-A8141ECC1E92}" dt="2024-06-27T13:17:51.176" v="20" actId="1076"/>
          <ac:picMkLst>
            <pc:docMk/>
            <pc:sldMk cId="0" sldId="259"/>
            <ac:picMk id="3" creationId="{E9F19DA2-21D8-4A74-8C76-AF4346CEE0CA}"/>
          </ac:picMkLst>
        </pc:picChg>
      </pc:sldChg>
      <pc:sldChg chg="modSp mod">
        <pc:chgData name="Anna Bratnikow" userId="77d15ee24e6092b6" providerId="LiveId" clId="{430D6708-6E3C-47DB-A69A-A8141ECC1E92}" dt="2024-07-01T04:40:57.840" v="43" actId="1076"/>
        <pc:sldMkLst>
          <pc:docMk/>
          <pc:sldMk cId="0" sldId="283"/>
        </pc:sldMkLst>
        <pc:spChg chg="mod">
          <ac:chgData name="Anna Bratnikow" userId="77d15ee24e6092b6" providerId="LiveId" clId="{430D6708-6E3C-47DB-A69A-A8141ECC1E92}" dt="2024-06-30T21:15:50.619" v="33" actId="20577"/>
          <ac:spMkLst>
            <pc:docMk/>
            <pc:sldMk cId="0" sldId="283"/>
            <ac:spMk id="4" creationId="{F341ADDF-9C8F-E5D9-681A-B1DD53ABF3E3}"/>
          </ac:spMkLst>
        </pc:spChg>
        <pc:spChg chg="mod">
          <ac:chgData name="Anna Bratnikow" userId="77d15ee24e6092b6" providerId="LiveId" clId="{430D6708-6E3C-47DB-A69A-A8141ECC1E92}" dt="2024-07-01T04:40:42.941" v="41" actId="20577"/>
          <ac:spMkLst>
            <pc:docMk/>
            <pc:sldMk cId="0" sldId="283"/>
            <ac:spMk id="5" creationId="{89306B7D-A74F-87DE-694D-95BE0894A55B}"/>
          </ac:spMkLst>
        </pc:spChg>
        <pc:spChg chg="mod">
          <ac:chgData name="Anna Bratnikow" userId="77d15ee24e6092b6" providerId="LiveId" clId="{430D6708-6E3C-47DB-A69A-A8141ECC1E92}" dt="2024-07-01T04:40:57.840" v="43" actId="1076"/>
          <ac:spMkLst>
            <pc:docMk/>
            <pc:sldMk cId="0" sldId="283"/>
            <ac:spMk id="7" creationId="{59386B72-8F24-9D64-1B0E-67D4D76CA0C3}"/>
          </ac:spMkLst>
        </pc:spChg>
        <pc:spChg chg="mod">
          <ac:chgData name="Anna Bratnikow" userId="77d15ee24e6092b6" providerId="LiveId" clId="{430D6708-6E3C-47DB-A69A-A8141ECC1E92}" dt="2024-06-27T12:23:57.617" v="15" actId="20577"/>
          <ac:spMkLst>
            <pc:docMk/>
            <pc:sldMk cId="0" sldId="283"/>
            <ac:spMk id="14" creationId="{A83D7F9D-0F0E-BDAD-617B-B14B87210BF7}"/>
          </ac:spMkLst>
        </pc:spChg>
        <pc:spChg chg="mod">
          <ac:chgData name="Anna Bratnikow" userId="77d15ee24e6092b6" providerId="LiveId" clId="{430D6708-6E3C-47DB-A69A-A8141ECC1E92}" dt="2024-07-01T04:40:23.707" v="38" actId="12"/>
          <ac:spMkLst>
            <pc:docMk/>
            <pc:sldMk cId="0" sldId="283"/>
            <ac:spMk id="28" creationId="{157FD850-70C5-8772-EB52-74EC91C89C96}"/>
          </ac:spMkLst>
        </pc:spChg>
        <pc:spChg chg="mod">
          <ac:chgData name="Anna Bratnikow" userId="77d15ee24e6092b6" providerId="LiveId" clId="{430D6708-6E3C-47DB-A69A-A8141ECC1E92}" dt="2024-06-30T21:16:23.903" v="37" actId="12"/>
          <ac:spMkLst>
            <pc:docMk/>
            <pc:sldMk cId="0" sldId="283"/>
            <ac:spMk id="29" creationId="{F0E4C776-B04B-30A7-34AB-52624C015BC9}"/>
          </ac:spMkLst>
        </pc:spChg>
        <pc:picChg chg="mod">
          <ac:chgData name="Anna Bratnikow" userId="77d15ee24e6092b6" providerId="LiveId" clId="{430D6708-6E3C-47DB-A69A-A8141ECC1E92}" dt="2024-06-27T12:23:06.783" v="0" actId="14100"/>
          <ac:picMkLst>
            <pc:docMk/>
            <pc:sldMk cId="0" sldId="283"/>
            <ac:picMk id="15" creationId="{BDD4FC25-2D13-0DD6-38A2-B1D25BB1A831}"/>
          </ac:picMkLst>
        </pc:picChg>
        <pc:picChg chg="mod">
          <ac:chgData name="Anna Bratnikow" userId="77d15ee24e6092b6" providerId="LiveId" clId="{430D6708-6E3C-47DB-A69A-A8141ECC1E92}" dt="2024-06-27T12:23:33.641" v="5" actId="1076"/>
          <ac:picMkLst>
            <pc:docMk/>
            <pc:sldMk cId="0" sldId="283"/>
            <ac:picMk id="17" creationId="{EF1AD323-5628-90C4-E80D-3D2BDD195E32}"/>
          </ac:picMkLst>
        </pc:picChg>
        <pc:picChg chg="mod">
          <ac:chgData name="Anna Bratnikow" userId="77d15ee24e6092b6" providerId="LiveId" clId="{430D6708-6E3C-47DB-A69A-A8141ECC1E92}" dt="2024-06-27T12:23:13.994" v="1" actId="1076"/>
          <ac:picMkLst>
            <pc:docMk/>
            <pc:sldMk cId="0" sldId="283"/>
            <ac:picMk id="18" creationId="{F8862635-A7C9-36BA-E317-A7D00C06055A}"/>
          </ac:picMkLst>
        </pc:picChg>
        <pc:picChg chg="mod">
          <ac:chgData name="Anna Bratnikow" userId="77d15ee24e6092b6" providerId="LiveId" clId="{430D6708-6E3C-47DB-A69A-A8141ECC1E92}" dt="2024-06-27T12:23:46.390" v="6" actId="14100"/>
          <ac:picMkLst>
            <pc:docMk/>
            <pc:sldMk cId="0" sldId="283"/>
            <ac:picMk id="19" creationId="{8C41C6EA-4D1C-C57D-34F5-57B06F37CF0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6FB6D9B-59BF-92C5-8FE7-B487443BEAF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BCCECFE-6136-D3C2-3548-DDCAFA5FF66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9AD11ED-5F9E-4B5E-9200-D06B2DF00BB4}" type="datetime1">
              <a: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30.06.2024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3EA54A3-64F7-71AE-03A0-03B598AD3D9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A46393-2318-D9FC-8DE1-73EF4FC0E7B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25142E-218A-48D1-B2FE-0EC958A75FDD}" type="slidenum">
              <a:t>‹#›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018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552D0A6E-BA2F-C409-672B-A57E8BF9120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CC2FC6CC-CBA8-1D33-E268-C21CA1FF1C9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F4E1ED4-26DF-42DF-AA6A-1FB23AB16273}" type="datetime1">
              <a:rPr lang="pl-PL"/>
              <a:pPr lvl="0"/>
              <a:t>30.06.2024</a:t>
            </a:fld>
            <a:endParaRPr lang="pl-PL"/>
          </a:p>
        </p:txBody>
      </p:sp>
      <p:sp>
        <p:nvSpPr>
          <p:cNvPr id="4" name="Obraz slajdu — symbol zastępczy 3">
            <a:extLst>
              <a:ext uri="{FF2B5EF4-FFF2-40B4-BE49-F238E27FC236}">
                <a16:creationId xmlns:a16="http://schemas.microsoft.com/office/drawing/2014/main" id="{964ACD46-F625-DE20-41F0-8E4FF6A22A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atki — symbol zastępczy 4">
            <a:extLst>
              <a:ext uri="{FF2B5EF4-FFF2-40B4-BE49-F238E27FC236}">
                <a16:creationId xmlns:a16="http://schemas.microsoft.com/office/drawing/2014/main" id="{6393C343-8E3A-0FF2-83FD-052B86DCEC1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pl-PL"/>
              <a:t>Kliknij, aby edytować style wzorców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99FC386A-5A1F-44C5-8DF2-EDD98C118E3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1847FF4C-F0A6-8AA7-D524-32AA9EAD49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63102D4-62E6-4467-AA8F-18E181485F4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39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A8552CD4-94C8-3E4F-BDC4-1174345ACC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CEE929B0-800B-DCE1-C30C-A99D24B973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49966CA-F64E-F8C6-023C-E6880617605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AE975F-6CD0-4A16-9933-2D84628CAABC}" type="slidenum">
              <a:t>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C722CD7F-D644-42DB-F13F-231787D9C7C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A1299E05-62AA-1F8F-602D-E7E892568F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19DDDC5C-85A1-B54C-8ADC-178B2D8C57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510CC5-5ADE-4520-A085-752CEDBAF35A}" type="slidenum">
              <a:t>‹#›</a:t>
            </a:fld>
            <a:endParaRPr lang="pl-PL"/>
          </a:p>
        </p:txBody>
      </p:sp>
      <p:sp>
        <p:nvSpPr>
          <p:cNvPr id="5" name="Dowolny kształt: Kształt 44">
            <a:extLst>
              <a:ext uri="{FF2B5EF4-FFF2-40B4-BE49-F238E27FC236}">
                <a16:creationId xmlns:a16="http://schemas.microsoft.com/office/drawing/2014/main" id="{8A1A7134-889C-54F7-2F62-BC247664AE58}"/>
              </a:ext>
            </a:extLst>
          </p:cNvPr>
          <p:cNvSpPr/>
          <p:nvPr/>
        </p:nvSpPr>
        <p:spPr>
          <a:xfrm rot="10799991">
            <a:off x="-33632" y="-3640"/>
            <a:ext cx="4613230" cy="686163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613230"/>
              <a:gd name="f7" fmla="val 6861641"/>
              <a:gd name="f8" fmla="val 1788950"/>
              <a:gd name="f9" fmla="+- 0 0 -90"/>
              <a:gd name="f10" fmla="*/ f3 1 4613230"/>
              <a:gd name="f11" fmla="*/ f4 1 6861641"/>
              <a:gd name="f12" fmla="+- f7 0 f5"/>
              <a:gd name="f13" fmla="+- f6 0 f5"/>
              <a:gd name="f14" fmla="*/ f9 f0 1"/>
              <a:gd name="f15" fmla="*/ f13 1 4613230"/>
              <a:gd name="f16" fmla="*/ f12 1 6861641"/>
              <a:gd name="f17" fmla="*/ 4613230 f13 1"/>
              <a:gd name="f18" fmla="*/ 6861641 f12 1"/>
              <a:gd name="f19" fmla="*/ 0 f13 1"/>
              <a:gd name="f20" fmla="*/ 1788950 f13 1"/>
              <a:gd name="f21" fmla="*/ 0 f12 1"/>
              <a:gd name="f22" fmla="*/ f14 1 f2"/>
              <a:gd name="f23" fmla="*/ f17 1 4613230"/>
              <a:gd name="f24" fmla="*/ f18 1 6861641"/>
              <a:gd name="f25" fmla="*/ f19 1 4613230"/>
              <a:gd name="f26" fmla="*/ f20 1 4613230"/>
              <a:gd name="f27" fmla="*/ f21 1 6861641"/>
              <a:gd name="f28" fmla="*/ f5 1 f15"/>
              <a:gd name="f29" fmla="*/ f6 1 f15"/>
              <a:gd name="f30" fmla="*/ f5 1 f16"/>
              <a:gd name="f31" fmla="*/ f7 1 f16"/>
              <a:gd name="f32" fmla="+- f22 0 f1"/>
              <a:gd name="f33" fmla="*/ f23 1 f15"/>
              <a:gd name="f34" fmla="*/ f24 1 f16"/>
              <a:gd name="f35" fmla="*/ f25 1 f15"/>
              <a:gd name="f36" fmla="*/ f26 1 f15"/>
              <a:gd name="f37" fmla="*/ f27 1 f16"/>
              <a:gd name="f38" fmla="*/ f28 f10 1"/>
              <a:gd name="f39" fmla="*/ f29 f10 1"/>
              <a:gd name="f40" fmla="*/ f31 f11 1"/>
              <a:gd name="f41" fmla="*/ f30 f11 1"/>
              <a:gd name="f42" fmla="*/ f33 f10 1"/>
              <a:gd name="f43" fmla="*/ f34 f11 1"/>
              <a:gd name="f44" fmla="*/ f35 f10 1"/>
              <a:gd name="f45" fmla="*/ f36 f10 1"/>
              <a:gd name="f46" fmla="*/ f37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2" y="f43"/>
              </a:cxn>
              <a:cxn ang="f32">
                <a:pos x="f44" y="f43"/>
              </a:cxn>
              <a:cxn ang="f32">
                <a:pos x="f45" y="f46"/>
              </a:cxn>
              <a:cxn ang="f32">
                <a:pos x="f42" y="f46"/>
              </a:cxn>
              <a:cxn ang="f32">
                <a:pos x="f42" y="f43"/>
              </a:cxn>
            </a:cxnLst>
            <a:rect l="f38" t="f41" r="f39" b="f40"/>
            <a:pathLst>
              <a:path w="4613230" h="6861641">
                <a:moveTo>
                  <a:pt x="f6" y="f7"/>
                </a:moveTo>
                <a:lnTo>
                  <a:pt x="f5" y="f7"/>
                </a:lnTo>
                <a:lnTo>
                  <a:pt x="f8" y="f5"/>
                </a:lnTo>
                <a:lnTo>
                  <a:pt x="f6" y="f5"/>
                </a:lnTo>
                <a:lnTo>
                  <a:pt x="f6" y="f7"/>
                </a:lnTo>
                <a:close/>
              </a:path>
            </a:pathLst>
          </a:custGeom>
          <a:solidFill>
            <a:srgbClr val="F0ECE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sp>
        <p:nvSpPr>
          <p:cNvPr id="6" name="Dowolny kształt: Kształt 43">
            <a:extLst>
              <a:ext uri="{FF2B5EF4-FFF2-40B4-BE49-F238E27FC236}">
                <a16:creationId xmlns:a16="http://schemas.microsoft.com/office/drawing/2014/main" id="{6D58841C-FD17-7DBA-031B-52B9D4D89C74}"/>
              </a:ext>
            </a:extLst>
          </p:cNvPr>
          <p:cNvSpPr/>
          <p:nvPr/>
        </p:nvSpPr>
        <p:spPr>
          <a:xfrm rot="10799991">
            <a:off x="-33623" y="-14310"/>
            <a:ext cx="4615077" cy="1063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615080"/>
              <a:gd name="f7" fmla="val 10637"/>
              <a:gd name="f8" fmla="val 7095"/>
              <a:gd name="f9" fmla="val 1850"/>
              <a:gd name="f10" fmla="+- 0 0 -90"/>
              <a:gd name="f11" fmla="*/ f3 1 4615080"/>
              <a:gd name="f12" fmla="*/ f4 1 10637"/>
              <a:gd name="f13" fmla="+- f7 0 f5"/>
              <a:gd name="f14" fmla="+- f6 0 f5"/>
              <a:gd name="f15" fmla="*/ f10 f0 1"/>
              <a:gd name="f16" fmla="*/ f14 1 4615080"/>
              <a:gd name="f17" fmla="*/ f13 1 10637"/>
              <a:gd name="f18" fmla="*/ 4615080 f14 1"/>
              <a:gd name="f19" fmla="*/ 10637 f13 1"/>
              <a:gd name="f20" fmla="*/ 0 f14 1"/>
              <a:gd name="f21" fmla="*/ 7095 f13 1"/>
              <a:gd name="f22" fmla="*/ 1850 f14 1"/>
              <a:gd name="f23" fmla="*/ 0 f13 1"/>
              <a:gd name="f24" fmla="*/ f15 1 f2"/>
              <a:gd name="f25" fmla="*/ f18 1 4615080"/>
              <a:gd name="f26" fmla="*/ f19 1 10637"/>
              <a:gd name="f27" fmla="*/ f20 1 4615080"/>
              <a:gd name="f28" fmla="*/ f21 1 10637"/>
              <a:gd name="f29" fmla="*/ f22 1 4615080"/>
              <a:gd name="f30" fmla="*/ f23 1 10637"/>
              <a:gd name="f31" fmla="*/ f5 1 f16"/>
              <a:gd name="f32" fmla="*/ f6 1 f16"/>
              <a:gd name="f33" fmla="*/ f5 1 f17"/>
              <a:gd name="f34" fmla="*/ f7 1 f17"/>
              <a:gd name="f35" fmla="+- f24 0 f1"/>
              <a:gd name="f36" fmla="*/ f25 1 f16"/>
              <a:gd name="f37" fmla="*/ f26 1 f17"/>
              <a:gd name="f38" fmla="*/ f27 1 f16"/>
              <a:gd name="f39" fmla="*/ f28 1 f17"/>
              <a:gd name="f40" fmla="*/ f29 1 f16"/>
              <a:gd name="f41" fmla="*/ f30 1 f17"/>
              <a:gd name="f42" fmla="*/ f31 f11 1"/>
              <a:gd name="f43" fmla="*/ f32 f11 1"/>
              <a:gd name="f44" fmla="*/ f34 f12 1"/>
              <a:gd name="f45" fmla="*/ f33 f12 1"/>
              <a:gd name="f46" fmla="*/ f36 f11 1"/>
              <a:gd name="f47" fmla="*/ f37 f12 1"/>
              <a:gd name="f48" fmla="*/ f38 f11 1"/>
              <a:gd name="f49" fmla="*/ f39 f12 1"/>
              <a:gd name="f50" fmla="*/ f40 f11 1"/>
              <a:gd name="f51" fmla="*/ f41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46" y="f47"/>
              </a:cxn>
              <a:cxn ang="f35">
                <a:pos x="f48" y="f49"/>
              </a:cxn>
              <a:cxn ang="f35">
                <a:pos x="f50" y="f51"/>
              </a:cxn>
              <a:cxn ang="f35">
                <a:pos x="f46" y="f51"/>
              </a:cxn>
              <a:cxn ang="f35">
                <a:pos x="f46" y="f47"/>
              </a:cxn>
            </a:cxnLst>
            <a:rect l="f42" t="f45" r="f43" b="f44"/>
            <a:pathLst>
              <a:path w="4615080" h="10637">
                <a:moveTo>
                  <a:pt x="f6" y="f7"/>
                </a:moveTo>
                <a:lnTo>
                  <a:pt x="f5" y="f8"/>
                </a:lnTo>
                <a:lnTo>
                  <a:pt x="f9" y="f5"/>
                </a:lnTo>
                <a:lnTo>
                  <a:pt x="f6" y="f5"/>
                </a:lnTo>
                <a:lnTo>
                  <a:pt x="f6" y="f7"/>
                </a:lnTo>
                <a:close/>
              </a:path>
            </a:pathLst>
          </a:custGeom>
          <a:solidFill>
            <a:srgbClr val="F0ECE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cxnSp>
        <p:nvCxnSpPr>
          <p:cNvPr id="7" name="Łącznik prosty 9">
            <a:extLst>
              <a:ext uri="{FF2B5EF4-FFF2-40B4-BE49-F238E27FC236}">
                <a16:creationId xmlns:a16="http://schemas.microsoft.com/office/drawing/2014/main" id="{2296DAA5-A504-CDD3-B4A5-18D785E7D5DC}"/>
              </a:ext>
            </a:extLst>
          </p:cNvPr>
          <p:cNvCxnSpPr/>
          <p:nvPr/>
        </p:nvCxnSpPr>
        <p:spPr>
          <a:xfrm flipH="1">
            <a:off x="-33558" y="0"/>
            <a:ext cx="6705596" cy="809618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8" name="Łącznik prosty 10">
            <a:extLst>
              <a:ext uri="{FF2B5EF4-FFF2-40B4-BE49-F238E27FC236}">
                <a16:creationId xmlns:a16="http://schemas.microsoft.com/office/drawing/2014/main" id="{EADCC6B5-216B-9D53-278B-4F9BF23C21B2}"/>
              </a:ext>
            </a:extLst>
          </p:cNvPr>
          <p:cNvCxnSpPr/>
          <p:nvPr/>
        </p:nvCxnSpPr>
        <p:spPr>
          <a:xfrm flipV="1">
            <a:off x="3514057" y="0"/>
            <a:ext cx="510363" cy="6858000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9" name="Łącznik prosty 11">
            <a:extLst>
              <a:ext uri="{FF2B5EF4-FFF2-40B4-BE49-F238E27FC236}">
                <a16:creationId xmlns:a16="http://schemas.microsoft.com/office/drawing/2014/main" id="{AF60EF01-B248-86EA-2329-AC8FA4B15897}"/>
              </a:ext>
            </a:extLst>
          </p:cNvPr>
          <p:cNvCxnSpPr/>
          <p:nvPr/>
        </p:nvCxnSpPr>
        <p:spPr>
          <a:xfrm flipV="1">
            <a:off x="11602474" y="365119"/>
            <a:ext cx="589522" cy="6492881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10" name="Łącznik prosty 12">
            <a:extLst>
              <a:ext uri="{FF2B5EF4-FFF2-40B4-BE49-F238E27FC236}">
                <a16:creationId xmlns:a16="http://schemas.microsoft.com/office/drawing/2014/main" id="{564A8AE9-0901-02B2-221E-7489FF967FD9}"/>
              </a:ext>
            </a:extLst>
          </p:cNvPr>
          <p:cNvCxnSpPr/>
          <p:nvPr/>
        </p:nvCxnSpPr>
        <p:spPr>
          <a:xfrm flipH="1" flipV="1">
            <a:off x="9340705" y="-10735"/>
            <a:ext cx="2851291" cy="1680045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11" name="Łącznik prosty 13">
            <a:extLst>
              <a:ext uri="{FF2B5EF4-FFF2-40B4-BE49-F238E27FC236}">
                <a16:creationId xmlns:a16="http://schemas.microsoft.com/office/drawing/2014/main" id="{25A55E23-2516-BCB8-1AAF-FBAC4C3289D1}"/>
              </a:ext>
            </a:extLst>
          </p:cNvPr>
          <p:cNvCxnSpPr/>
          <p:nvPr/>
        </p:nvCxnSpPr>
        <p:spPr>
          <a:xfrm flipH="1" flipV="1">
            <a:off x="-33558" y="6045957"/>
            <a:ext cx="6876854" cy="812043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sp>
        <p:nvSpPr>
          <p:cNvPr id="12" name="Obraz — symbol zastępczy 47">
            <a:extLst>
              <a:ext uri="{FF2B5EF4-FFF2-40B4-BE49-F238E27FC236}">
                <a16:creationId xmlns:a16="http://schemas.microsoft.com/office/drawing/2014/main" id="{95499C65-EF1A-C76D-9F0C-614B429760A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2623276" y="0"/>
            <a:ext cx="9568720" cy="6858000"/>
          </a:xfrm>
          <a:solidFill>
            <a:srgbClr val="BA9CA0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13" name="Tytuł 5">
            <a:extLst>
              <a:ext uri="{FF2B5EF4-FFF2-40B4-BE49-F238E27FC236}">
                <a16:creationId xmlns:a16="http://schemas.microsoft.com/office/drawing/2014/main" id="{FE45D337-3925-F542-B246-726544B870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0695" y="1040001"/>
            <a:ext cx="3338620" cy="3150162"/>
          </a:xfrm>
        </p:spPr>
        <p:txBody>
          <a:bodyPr anchor="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14" name="Tekst — symbol zastępczy 14">
            <a:extLst>
              <a:ext uri="{FF2B5EF4-FFF2-40B4-BE49-F238E27FC236}">
                <a16:creationId xmlns:a16="http://schemas.microsoft.com/office/drawing/2014/main" id="{957F0938-1436-365C-6325-ABA9B28478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90539" y="4240209"/>
            <a:ext cx="3497259" cy="18018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/>
              <a:t>Nazwa prezentacji</a:t>
            </a:r>
          </a:p>
        </p:txBody>
      </p:sp>
    </p:spTree>
    <p:extLst>
      <p:ext uri="{BB962C8B-B14F-4D97-AF65-F5344CB8AC3E}">
        <p14:creationId xmlns:p14="http://schemas.microsoft.com/office/powerpoint/2010/main" val="16761172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Kolumna zawartości 2 (slajd porównan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BA7580-CB19-6105-A850-B6283C7D26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5A5EBC72-5964-8C41-FA23-15966A5AC8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734324"/>
            <a:ext cx="5157782" cy="823910"/>
          </a:xfrm>
        </p:spPr>
        <p:txBody>
          <a:bodyPr anchor="ctr"/>
          <a:lstStyle>
            <a:lvl1pPr marL="0" indent="0">
              <a:buNone/>
              <a:defRPr lang="en-US" sz="2800" b="1" cap="all">
                <a:solidFill>
                  <a:srgbClr val="15576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C70CA6C4-46F3-B6E3-D35A-E69EAEE117B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58235"/>
            <a:ext cx="5157782" cy="3684583"/>
          </a:xfrm>
        </p:spPr>
        <p:txBody>
          <a:bodyPr/>
          <a:lstStyle>
            <a:lvl1pPr marL="283464" indent="-283464">
              <a:defRPr lang="en-US"/>
            </a:lvl1pPr>
            <a:lvl2pPr marL="283464" indent="-283464">
              <a:defRPr lang="en-US"/>
            </a:lvl2pPr>
            <a:lvl3pPr marL="283464" indent="-283464">
              <a:defRPr lang="en-US"/>
            </a:lvl3pPr>
            <a:lvl4pPr marL="283464" indent="-283464">
              <a:defRPr lang="en-US"/>
            </a:lvl4pPr>
            <a:lvl5pPr marL="283464" indent="-283464"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6DE15DF6-1D29-F57A-45E8-F07046F5E12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734324"/>
            <a:ext cx="5183184" cy="823910"/>
          </a:xfrm>
        </p:spPr>
        <p:txBody>
          <a:bodyPr anchor="ctr"/>
          <a:lstStyle>
            <a:lvl1pPr marL="0" indent="0">
              <a:buNone/>
              <a:defRPr lang="en-US" sz="2800" b="1" cap="all">
                <a:solidFill>
                  <a:srgbClr val="15576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F49ED506-2016-B05C-080E-381A68A70A7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58235"/>
            <a:ext cx="5183184" cy="3684583"/>
          </a:xfrm>
        </p:spPr>
        <p:txBody>
          <a:bodyPr/>
          <a:lstStyle>
            <a:lvl1pPr marL="283464" indent="-283464">
              <a:defRPr lang="en-US"/>
            </a:lvl1pPr>
            <a:lvl2pPr marL="283464" indent="-283464">
              <a:defRPr lang="en-US"/>
            </a:lvl2pPr>
            <a:lvl3pPr marL="283464" indent="-283464">
              <a:defRPr lang="en-US"/>
            </a:lvl3pPr>
            <a:lvl4pPr marL="283464" indent="-283464">
              <a:defRPr lang="en-US"/>
            </a:lvl4pPr>
            <a:lvl5pPr marL="283464" indent="-283464"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Stopka — symbol zastępczy 7">
            <a:extLst>
              <a:ext uri="{FF2B5EF4-FFF2-40B4-BE49-F238E27FC236}">
                <a16:creationId xmlns:a16="http://schemas.microsoft.com/office/drawing/2014/main" id="{B5F83925-51FC-B9F6-B112-588C55E4D3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8" name="Data — symbol zastępczy 6">
            <a:extLst>
              <a:ext uri="{FF2B5EF4-FFF2-40B4-BE49-F238E27FC236}">
                <a16:creationId xmlns:a16="http://schemas.microsoft.com/office/drawing/2014/main" id="{DEB50CFC-1734-80D9-7F76-45655C3008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CDBCD46C-4F79-F6FA-D5E0-B1E06B1F4D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93024E-68E1-4AC2-BDBD-8F61B3B3991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39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Kolumna zawartośc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D02A1D-7061-F6F1-F8D4-9FEED0E1DC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8D902997-AE3B-199B-074E-EAF3BFC7EF2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39784" y="1734324"/>
            <a:ext cx="3200400" cy="823910"/>
          </a:xfrm>
        </p:spPr>
        <p:txBody>
          <a:bodyPr anchor="ctr"/>
          <a:lstStyle>
            <a:lvl1pPr marL="0" indent="0">
              <a:buNone/>
              <a:defRPr lang="en-US" b="1" cap="all">
                <a:solidFill>
                  <a:srgbClr val="15576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F73C7118-0744-19C8-7E60-92C7FE3A8FB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39784" y="2558235"/>
            <a:ext cx="3200400" cy="3684583"/>
          </a:xfrm>
        </p:spPr>
        <p:txBody>
          <a:bodyPr/>
          <a:lstStyle>
            <a:lvl1pPr marL="283464" indent="-283464">
              <a:defRPr lang="en-US" sz="2000"/>
            </a:lvl1pPr>
            <a:lvl2pPr marL="283464" indent="-283464">
              <a:defRPr lang="en-US"/>
            </a:lvl2pPr>
            <a:lvl3pPr marL="283464" indent="-283464">
              <a:defRPr lang="en-US" sz="2000"/>
            </a:lvl3pPr>
            <a:lvl4pPr marL="283464" indent="-283464">
              <a:defRPr lang="en-US" sz="2000"/>
            </a:lvl4pPr>
            <a:lvl5pPr marL="283464" indent="-283464">
              <a:defRPr lang="en-US"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253C0458-6C34-3D30-FD17-FB3BB6F4D9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95803" y="1734324"/>
            <a:ext cx="3200400" cy="823910"/>
          </a:xfrm>
        </p:spPr>
        <p:txBody>
          <a:bodyPr anchor="ctr"/>
          <a:lstStyle>
            <a:lvl1pPr marL="0" indent="0">
              <a:buNone/>
              <a:defRPr lang="en-US" b="1" cap="all">
                <a:solidFill>
                  <a:srgbClr val="15576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458BAFBC-6583-7103-29EA-C53B5E290CAC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95803" y="2558235"/>
            <a:ext cx="3200400" cy="3684583"/>
          </a:xfrm>
        </p:spPr>
        <p:txBody>
          <a:bodyPr/>
          <a:lstStyle>
            <a:lvl1pPr marL="283464" indent="-283464">
              <a:defRPr lang="en-US" sz="2000"/>
            </a:lvl1pPr>
            <a:lvl2pPr marL="283464" indent="-283464">
              <a:defRPr lang="en-US"/>
            </a:lvl2pPr>
            <a:lvl3pPr marL="283464" indent="-283464">
              <a:defRPr lang="en-US" sz="2000"/>
            </a:lvl3pPr>
            <a:lvl4pPr marL="283464" indent="-283464">
              <a:defRPr lang="en-US" sz="2000"/>
            </a:lvl4pPr>
            <a:lvl5pPr marL="283464" indent="-283464">
              <a:defRPr lang="en-US"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Tekst — symbol zastępczy 4">
            <a:extLst>
              <a:ext uri="{FF2B5EF4-FFF2-40B4-BE49-F238E27FC236}">
                <a16:creationId xmlns:a16="http://schemas.microsoft.com/office/drawing/2014/main" id="{63162A5A-C51A-821E-02AE-03A94F21CBC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51811" y="1734324"/>
            <a:ext cx="3200400" cy="823910"/>
          </a:xfrm>
        </p:spPr>
        <p:txBody>
          <a:bodyPr anchor="ctr"/>
          <a:lstStyle>
            <a:lvl1pPr marL="0" indent="0">
              <a:buNone/>
              <a:defRPr lang="en-US" b="1" cap="all">
                <a:solidFill>
                  <a:srgbClr val="15576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Zawartość — symbol zastępczy 5">
            <a:extLst>
              <a:ext uri="{FF2B5EF4-FFF2-40B4-BE49-F238E27FC236}">
                <a16:creationId xmlns:a16="http://schemas.microsoft.com/office/drawing/2014/main" id="{9A67D987-E784-6240-4514-9FD5DF05177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51811" y="2558235"/>
            <a:ext cx="3200400" cy="3684583"/>
          </a:xfrm>
        </p:spPr>
        <p:txBody>
          <a:bodyPr/>
          <a:lstStyle>
            <a:lvl1pPr marL="283464" indent="-283464">
              <a:defRPr lang="en-US" sz="2000"/>
            </a:lvl1pPr>
            <a:lvl2pPr marL="283464" indent="-283464">
              <a:defRPr lang="en-US"/>
            </a:lvl2pPr>
            <a:lvl3pPr marL="283464" indent="-283464">
              <a:defRPr lang="en-US" sz="2000"/>
            </a:lvl3pPr>
            <a:lvl4pPr marL="283464" indent="-283464">
              <a:defRPr lang="en-US" sz="2000"/>
            </a:lvl4pPr>
            <a:lvl5pPr marL="283464" indent="-283464">
              <a:defRPr lang="en-US"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9" name="Stopka — symbol zastępczy 7">
            <a:extLst>
              <a:ext uri="{FF2B5EF4-FFF2-40B4-BE49-F238E27FC236}">
                <a16:creationId xmlns:a16="http://schemas.microsoft.com/office/drawing/2014/main" id="{E6AA78A9-6EDF-CA30-5934-79D0C9901C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10" name="Data — symbol zastępczy 6">
            <a:extLst>
              <a:ext uri="{FF2B5EF4-FFF2-40B4-BE49-F238E27FC236}">
                <a16:creationId xmlns:a16="http://schemas.microsoft.com/office/drawing/2014/main" id="{867F6C1E-03AE-3C78-DE07-582A055CD6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1" name="Numer slajdu — symbol zastępczy 8">
            <a:extLst>
              <a:ext uri="{FF2B5EF4-FFF2-40B4-BE49-F238E27FC236}">
                <a16:creationId xmlns:a16="http://schemas.microsoft.com/office/drawing/2014/main" id="{60838B4E-4D27-AE0D-50FC-B61E133A8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FD8CB3-5620-418A-9575-870EBF2935E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5838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Podsum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EE2D44-D4A2-BD44-8592-C0CDF6206E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3000" y="533396"/>
            <a:ext cx="5496632" cy="1685897"/>
          </a:xfrm>
        </p:spPr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390AB5BE-AB1F-1EC6-22A4-569A91C3567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1143000" y="2229343"/>
            <a:ext cx="5496632" cy="3821743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topka — symbol zastępczy 2">
            <a:extLst>
              <a:ext uri="{FF2B5EF4-FFF2-40B4-BE49-F238E27FC236}">
                <a16:creationId xmlns:a16="http://schemas.microsoft.com/office/drawing/2014/main" id="{E9A9182E-E1B0-4339-6195-D99C58226F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5" name="Obraz — symbol zastępczy 11">
            <a:extLst>
              <a:ext uri="{FF2B5EF4-FFF2-40B4-BE49-F238E27FC236}">
                <a16:creationId xmlns:a16="http://schemas.microsoft.com/office/drawing/2014/main" id="{61B6F3AF-3E86-F6F4-5D20-72837DA509F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186068" y="0"/>
            <a:ext cx="2463896" cy="3429000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6" name="Obraz — symbol zastępczy 11">
            <a:extLst>
              <a:ext uri="{FF2B5EF4-FFF2-40B4-BE49-F238E27FC236}">
                <a16:creationId xmlns:a16="http://schemas.microsoft.com/office/drawing/2014/main" id="{7417C935-CBB0-11F0-FDDB-168353CE67F7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649151" y="0"/>
            <a:ext cx="2539800" cy="3429000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7" name="Obraz — symbol zastępczy 11">
            <a:extLst>
              <a:ext uri="{FF2B5EF4-FFF2-40B4-BE49-F238E27FC236}">
                <a16:creationId xmlns:a16="http://schemas.microsoft.com/office/drawing/2014/main" id="{EDC269A9-0E0B-4C44-E342-24121464EDEB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186068" y="3383280"/>
            <a:ext cx="2463896" cy="3474720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8" name="Obraz — symbol zastępczy 11">
            <a:extLst>
              <a:ext uri="{FF2B5EF4-FFF2-40B4-BE49-F238E27FC236}">
                <a16:creationId xmlns:a16="http://schemas.microsoft.com/office/drawing/2014/main" id="{176FB375-5669-2DDC-09DB-B721CEA8A34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649151" y="3383280"/>
            <a:ext cx="2539800" cy="3474720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9" name="Data — symbol zastępczy 1">
            <a:extLst>
              <a:ext uri="{FF2B5EF4-FFF2-40B4-BE49-F238E27FC236}">
                <a16:creationId xmlns:a16="http://schemas.microsoft.com/office/drawing/2014/main" id="{50254A42-61F4-A04F-AD4C-DBC0AA9701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0" name="Numer slajdu — symbol zastępczy 3">
            <a:extLst>
              <a:ext uri="{FF2B5EF4-FFF2-40B4-BE49-F238E27FC236}">
                <a16:creationId xmlns:a16="http://schemas.microsoft.com/office/drawing/2014/main" id="{66EE2E0B-2817-3980-0971-6DD0C4CDDF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5F4AC7E-A743-46C5-91BC-EC13D98F07C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10364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Zamkni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061999-86F1-22A8-01E9-4408BC53D4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46160" y="685800"/>
            <a:ext cx="6238686" cy="1382234"/>
          </a:xfrm>
        </p:spPr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Obraz — symbol zastępczy 10">
            <a:extLst>
              <a:ext uri="{FF2B5EF4-FFF2-40B4-BE49-F238E27FC236}">
                <a16:creationId xmlns:a16="http://schemas.microsoft.com/office/drawing/2014/main" id="{3F9AC7BB-5BCA-0E77-07E0-D22A1DBF1CB6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-7443"/>
            <a:ext cx="4966444" cy="6846396"/>
          </a:xfrm>
          <a:solidFill>
            <a:srgbClr val="BA9CA0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4" name="Stopka — symbol zastępczy 2">
            <a:extLst>
              <a:ext uri="{FF2B5EF4-FFF2-40B4-BE49-F238E27FC236}">
                <a16:creationId xmlns:a16="http://schemas.microsoft.com/office/drawing/2014/main" id="{3BC14120-6C2B-76A8-2A9C-CD4CD120CE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5" name="Zawartość — symbol zastępczy 2">
            <a:extLst>
              <a:ext uri="{FF2B5EF4-FFF2-40B4-BE49-F238E27FC236}">
                <a16:creationId xmlns:a16="http://schemas.microsoft.com/office/drawing/2014/main" id="{D6236D4D-1B67-85D7-8D59-BD93B6788ED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146160" y="2301947"/>
            <a:ext cx="6238686" cy="4022646"/>
          </a:xfrm>
        </p:spPr>
        <p:txBody>
          <a:bodyPr/>
          <a:lstStyle>
            <a:lvl1pPr>
              <a:buNone/>
              <a:defRPr lang="en-US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a — symbol zastępczy 1">
            <a:extLst>
              <a:ext uri="{FF2B5EF4-FFF2-40B4-BE49-F238E27FC236}">
                <a16:creationId xmlns:a16="http://schemas.microsoft.com/office/drawing/2014/main" id="{022B38BB-9219-B4C4-71E8-3A7067DCA0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7" name="Numer slajdu — symbol zastępczy 3">
            <a:extLst>
              <a:ext uri="{FF2B5EF4-FFF2-40B4-BE49-F238E27FC236}">
                <a16:creationId xmlns:a16="http://schemas.microsoft.com/office/drawing/2014/main" id="{D9A9894F-CE53-6F87-DA77-C0408F7943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63F6B9-304B-4E20-B42B-52AD0002376D}" type="slidenum">
              <a:t>‹#›</a:t>
            </a:fld>
            <a:endParaRPr lang="pl-PL"/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BE6DD3E8-13E4-1BF3-D2CC-391070528968}"/>
              </a:ext>
            </a:extLst>
          </p:cNvPr>
          <p:cNvCxnSpPr/>
          <p:nvPr/>
        </p:nvCxnSpPr>
        <p:spPr>
          <a:xfrm flipH="1">
            <a:off x="3627452" y="-19394"/>
            <a:ext cx="806153" cy="6877394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6158122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885EE65-2109-5716-5DA1-EE7D079FAD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F6295987-081C-C838-3DD3-D96C88DBFD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0813B820-831A-D027-5C06-7BADF5E98F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272ACA-406E-415F-9943-A90A5D357B9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584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F509CF-0018-0109-392D-5812502D086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3025310"/>
          </a:xfrm>
        </p:spPr>
        <p:txBody>
          <a:bodyPr anchor="b" anchorCtr="1"/>
          <a:lstStyle>
            <a:lvl1pPr algn="ctr">
              <a:defRPr lang="en-US" sz="66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CEF1E1A-E64D-750D-D0D2-EE903FDABC2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4386733"/>
            <a:ext cx="9144000" cy="1135529"/>
          </a:xfrm>
        </p:spPr>
        <p:txBody>
          <a:bodyPr anchorCtr="1"/>
          <a:lstStyle>
            <a:lvl1pPr marL="0" indent="0" algn="ctr">
              <a:lnSpc>
                <a:spcPct val="120000"/>
              </a:lnSpc>
              <a:buNone/>
              <a:defRPr lang="en-US" sz="1800" b="1" cap="all" spc="300"/>
            </a:lvl1pPr>
          </a:lstStyle>
          <a:p>
            <a:pPr lvl="0"/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DF06ABA6-F4FC-4059-BB0E-435A5A5610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C1AC28A-8D51-C4DD-6E8D-4176DE8241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37FD9B95-AC02-6712-5F96-4119DC7DB1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5B3FF0-CCAD-417A-B9FC-D2C852E74C0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384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64E27F-2C66-79CA-BB13-9682210ECB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50CD4845-EF6F-3637-2170-B501B06595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lang="en-US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546BFB84-3826-A248-57CF-BD91C6031F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CA3A71AF-FB79-DB4C-7893-31F0D18B14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C02323C-8827-0421-79C4-4143EF0CA3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892E7D-07B6-42A4-9629-3DF5A6AEE48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00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3610B2-8432-ED8E-AA48-A59AAC962B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E7F4E687-3A01-2200-D34B-BB3F99E98B3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924491"/>
            <a:ext cx="5181603" cy="4252472"/>
          </a:xfrm>
        </p:spPr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656046A-3AEE-4618-B6AF-EE9E0F70757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924491"/>
            <a:ext cx="5181603" cy="4252472"/>
          </a:xfrm>
        </p:spPr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776396D2-E7F9-FB3D-A7FF-B95AD3334B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A934CC42-836E-9EA9-D230-D1963EC0AD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72B05C0E-DB83-638B-8614-67D4381A87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AA0FE3-C044-4802-B8C6-712617651DB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505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F2D555-D424-F65C-2255-E740776A45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D17583F3-5249-6F65-BD3C-34426986D3A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0BD05556-74FC-6026-A498-BB42098245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A1B92583-39A9-1064-C431-69B28C0B2A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595AF-2D13-4DD3-B273-FD587F1ABEB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960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EB6238D1-579C-4EDD-F443-68428B3EFC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ED6B2F83-1E33-E4A3-3A87-517C773206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D896820F-B21C-2984-91D8-F081D368B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DBB5AD-2D42-4DF3-9172-E903CB8E102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28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4">
            <a:extLst>
              <a:ext uri="{FF2B5EF4-FFF2-40B4-BE49-F238E27FC236}">
                <a16:creationId xmlns:a16="http://schemas.microsoft.com/office/drawing/2014/main" id="{EAC734DD-235B-0647-B7AB-8CC334DA0F04}"/>
              </a:ext>
            </a:extLst>
          </p:cNvPr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sp>
        <p:nvSpPr>
          <p:cNvPr id="3" name="Prostokąt 23">
            <a:extLst>
              <a:ext uri="{FF2B5EF4-FFF2-40B4-BE49-F238E27FC236}">
                <a16:creationId xmlns:a16="http://schemas.microsoft.com/office/drawing/2014/main" id="{CDFDC16F-502A-9314-FFA2-211FFD6AC969}"/>
              </a:ext>
            </a:extLst>
          </p:cNvPr>
          <p:cNvSpPr/>
          <p:nvPr/>
        </p:nvSpPr>
        <p:spPr>
          <a:xfrm rot="10799991">
            <a:off x="-65" y="-6062"/>
            <a:ext cx="5111084" cy="69322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699211"/>
              <a:gd name="f7" fmla="val 6857998"/>
              <a:gd name="f8" fmla="val 2702995"/>
              <a:gd name="f9" fmla="val 42638"/>
              <a:gd name="f10" fmla="val 6844350"/>
              <a:gd name="f11" fmla="+- 0 0 -90"/>
              <a:gd name="f12" fmla="*/ f3 1 6699211"/>
              <a:gd name="f13" fmla="*/ f4 1 6857998"/>
              <a:gd name="f14" fmla="+- f7 0 f5"/>
              <a:gd name="f15" fmla="+- f6 0 f5"/>
              <a:gd name="f16" fmla="*/ f11 f0 1"/>
              <a:gd name="f17" fmla="*/ f15 1 6699211"/>
              <a:gd name="f18" fmla="*/ f14 1 6857998"/>
              <a:gd name="f19" fmla="*/ 0 f14 1"/>
              <a:gd name="f20" fmla="*/ 6857998 f14 1"/>
              <a:gd name="f21" fmla="*/ 6699211 f15 1"/>
              <a:gd name="f22" fmla="*/ 0 f15 1"/>
              <a:gd name="f23" fmla="*/ 2702995 f15 1"/>
              <a:gd name="f24" fmla="*/ 42638 f14 1"/>
              <a:gd name="f25" fmla="*/ 6844350 f14 1"/>
              <a:gd name="f26" fmla="*/ f16 1 f2"/>
              <a:gd name="f27" fmla="*/ f19 1 6857998"/>
              <a:gd name="f28" fmla="*/ f20 1 6857998"/>
              <a:gd name="f29" fmla="*/ f21 1 6699211"/>
              <a:gd name="f30" fmla="*/ f22 1 6699211"/>
              <a:gd name="f31" fmla="*/ f23 1 6699211"/>
              <a:gd name="f32" fmla="*/ f24 1 6857998"/>
              <a:gd name="f33" fmla="*/ f25 1 6857998"/>
              <a:gd name="f34" fmla="*/ f5 1 f17"/>
              <a:gd name="f35" fmla="*/ f6 1 f17"/>
              <a:gd name="f36" fmla="*/ f5 1 f18"/>
              <a:gd name="f37" fmla="*/ f7 1 f18"/>
              <a:gd name="f38" fmla="+- f26 0 f1"/>
              <a:gd name="f39" fmla="*/ f31 1 f17"/>
              <a:gd name="f40" fmla="*/ f32 1 f18"/>
              <a:gd name="f41" fmla="*/ f29 1 f17"/>
              <a:gd name="f42" fmla="*/ f27 1 f18"/>
              <a:gd name="f43" fmla="*/ f28 1 f18"/>
              <a:gd name="f44" fmla="*/ f30 1 f17"/>
              <a:gd name="f45" fmla="*/ f33 1 f18"/>
              <a:gd name="f46" fmla="*/ f34 f12 1"/>
              <a:gd name="f47" fmla="*/ f35 f12 1"/>
              <a:gd name="f48" fmla="*/ f37 f13 1"/>
              <a:gd name="f49" fmla="*/ f36 f13 1"/>
              <a:gd name="f50" fmla="*/ f39 f12 1"/>
              <a:gd name="f51" fmla="*/ f40 f13 1"/>
              <a:gd name="f52" fmla="*/ f41 f12 1"/>
              <a:gd name="f53" fmla="*/ f42 f13 1"/>
              <a:gd name="f54" fmla="*/ f43 f13 1"/>
              <a:gd name="f55" fmla="*/ f44 f12 1"/>
              <a:gd name="f56" fmla="*/ f4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0" y="f51"/>
              </a:cxn>
              <a:cxn ang="f38">
                <a:pos x="f52" y="f53"/>
              </a:cxn>
              <a:cxn ang="f38">
                <a:pos x="f52" y="f54"/>
              </a:cxn>
              <a:cxn ang="f38">
                <a:pos x="f55" y="f56"/>
              </a:cxn>
              <a:cxn ang="f38">
                <a:pos x="f50" y="f51"/>
              </a:cxn>
            </a:cxnLst>
            <a:rect l="f46" t="f49" r="f47" b="f48"/>
            <a:pathLst>
              <a:path w="6699211" h="6857998">
                <a:moveTo>
                  <a:pt x="f8" y="f9"/>
                </a:moveTo>
                <a:lnTo>
                  <a:pt x="f6" y="f5"/>
                </a:lnTo>
                <a:lnTo>
                  <a:pt x="f6" y="f7"/>
                </a:lnTo>
                <a:lnTo>
                  <a:pt x="f5" y="f10"/>
                </a:lnTo>
                <a:lnTo>
                  <a:pt x="f8" y="f9"/>
                </a:lnTo>
                <a:close/>
              </a:path>
            </a:pathLst>
          </a:custGeom>
          <a:solidFill>
            <a:srgbClr val="F0ECE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BF3D04BA-30CD-E4F0-FF85-81AB49EF38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0487" y="675165"/>
            <a:ext cx="3761859" cy="3055074"/>
          </a:xfrm>
        </p:spPr>
        <p:txBody>
          <a:bodyPr anchor="t"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5" name="Zawartość — symbol zastępczy 2">
            <a:extLst>
              <a:ext uri="{FF2B5EF4-FFF2-40B4-BE49-F238E27FC236}">
                <a16:creationId xmlns:a16="http://schemas.microsoft.com/office/drawing/2014/main" id="{D1091DEB-4463-DD03-1CF1-E8969C45634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167420" y="533396"/>
            <a:ext cx="3794513" cy="5797241"/>
          </a:xfrm>
        </p:spPr>
        <p:txBody>
          <a:bodyPr anchor="ctr"/>
          <a:lstStyle>
            <a:lvl1pPr>
              <a:buNone/>
              <a:defRPr lang="en-US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topka — symbol zastępczy 2">
            <a:extLst>
              <a:ext uri="{FF2B5EF4-FFF2-40B4-BE49-F238E27FC236}">
                <a16:creationId xmlns:a16="http://schemas.microsoft.com/office/drawing/2014/main" id="{BC207057-26EE-5043-DF82-BD83E53F8F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cxnSp>
        <p:nvCxnSpPr>
          <p:cNvPr id="7" name="Łącznik prosty 9">
            <a:extLst>
              <a:ext uri="{FF2B5EF4-FFF2-40B4-BE49-F238E27FC236}">
                <a16:creationId xmlns:a16="http://schemas.microsoft.com/office/drawing/2014/main" id="{D971D86F-02E1-1CCA-C388-FDE931FD1217}"/>
              </a:ext>
            </a:extLst>
          </p:cNvPr>
          <p:cNvCxnSpPr>
            <a:stCxn id="2" idx="2"/>
          </p:cNvCxnSpPr>
          <p:nvPr/>
        </p:nvCxnSpPr>
        <p:spPr>
          <a:xfrm flipH="1" flipV="1">
            <a:off x="0" y="5329452"/>
            <a:ext cx="6096003" cy="1528548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sp>
        <p:nvSpPr>
          <p:cNvPr id="8" name="Obraz — symbol zastępczy 12">
            <a:extLst>
              <a:ext uri="{FF2B5EF4-FFF2-40B4-BE49-F238E27FC236}">
                <a16:creationId xmlns:a16="http://schemas.microsoft.com/office/drawing/2014/main" id="{6640A18E-5C71-607D-6536-EA4A2D74946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531092" y="0"/>
            <a:ext cx="2660903" cy="3429000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9" name="Obraz — symbol zastępczy 12">
            <a:extLst>
              <a:ext uri="{FF2B5EF4-FFF2-40B4-BE49-F238E27FC236}">
                <a16:creationId xmlns:a16="http://schemas.microsoft.com/office/drawing/2014/main" id="{0110B35A-B045-E152-4490-63AE3ECF423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531092" y="3383280"/>
            <a:ext cx="2660903" cy="3474720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10" name="Data — symbol zastępczy 1">
            <a:extLst>
              <a:ext uri="{FF2B5EF4-FFF2-40B4-BE49-F238E27FC236}">
                <a16:creationId xmlns:a16="http://schemas.microsoft.com/office/drawing/2014/main" id="{08F259D5-11D1-E155-4550-6554303156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1" name="Numer slajdu — symbol zastępczy 3">
            <a:extLst>
              <a:ext uri="{FF2B5EF4-FFF2-40B4-BE49-F238E27FC236}">
                <a16:creationId xmlns:a16="http://schemas.microsoft.com/office/drawing/2014/main" id="{F5EDC75C-50C4-C513-D139-8C59F8B51C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0E678D-9102-402B-8164-230A6B22658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792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4">
            <a:extLst>
              <a:ext uri="{FF2B5EF4-FFF2-40B4-BE49-F238E27FC236}">
                <a16:creationId xmlns:a16="http://schemas.microsoft.com/office/drawing/2014/main" id="{006011ED-0EC3-5E01-8842-4EDA41DD0C1D}"/>
              </a:ext>
            </a:extLst>
          </p:cNvPr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FAB25DB-9AA2-FC4A-DF8F-8123BA158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3789" y="1064718"/>
            <a:ext cx="6153912" cy="3922757"/>
          </a:xfrm>
        </p:spPr>
        <p:txBody>
          <a:bodyPr/>
          <a:lstStyle>
            <a:lvl1pPr algn="r"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DF44F54D-D672-0A1E-0E62-7FB97AE5935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083789" y="5033342"/>
            <a:ext cx="6157953" cy="943386"/>
          </a:xfrm>
        </p:spPr>
        <p:txBody>
          <a:bodyPr/>
          <a:lstStyle>
            <a:lvl1pPr algn="r">
              <a:buNone/>
              <a:defRPr lang="en-US"/>
            </a:lvl1pPr>
          </a:lstStyle>
          <a:p>
            <a:pPr lvl="0"/>
            <a:r>
              <a:rPr lang="en-US"/>
              <a:t>Click to edit Master subtitle style</a:t>
            </a:r>
            <a:endParaRPr lang="pl-PL"/>
          </a:p>
        </p:txBody>
      </p:sp>
      <p:cxnSp>
        <p:nvCxnSpPr>
          <p:cNvPr id="5" name="Łącznik prosty 8">
            <a:extLst>
              <a:ext uri="{FF2B5EF4-FFF2-40B4-BE49-F238E27FC236}">
                <a16:creationId xmlns:a16="http://schemas.microsoft.com/office/drawing/2014/main" id="{600C3778-A25F-5D0F-C45A-FBBE1D713AA6}"/>
              </a:ext>
            </a:extLst>
          </p:cNvPr>
          <p:cNvCxnSpPr/>
          <p:nvPr/>
        </p:nvCxnSpPr>
        <p:spPr>
          <a:xfrm flipH="1">
            <a:off x="3418767" y="0"/>
            <a:ext cx="815636" cy="6857350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6" name="Łącznik prosty 9">
            <a:extLst>
              <a:ext uri="{FF2B5EF4-FFF2-40B4-BE49-F238E27FC236}">
                <a16:creationId xmlns:a16="http://schemas.microsoft.com/office/drawing/2014/main" id="{ADB3B7A4-09F7-FAF0-4A59-F5B200D9E6A4}"/>
              </a:ext>
            </a:extLst>
          </p:cNvPr>
          <p:cNvCxnSpPr/>
          <p:nvPr/>
        </p:nvCxnSpPr>
        <p:spPr>
          <a:xfrm>
            <a:off x="0" y="5468377"/>
            <a:ext cx="6096003" cy="1389623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sp>
        <p:nvSpPr>
          <p:cNvPr id="7" name="Obraz — symbol zastępczy 12">
            <a:extLst>
              <a:ext uri="{FF2B5EF4-FFF2-40B4-BE49-F238E27FC236}">
                <a16:creationId xmlns:a16="http://schemas.microsoft.com/office/drawing/2014/main" id="{87333A57-FA77-D344-CFC6-4810AFDE9CC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16824" y="0"/>
            <a:ext cx="4811316" cy="6858000"/>
          </a:xfrm>
          <a:solidFill>
            <a:srgbClr val="BA9CA0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8" name="Stopka — symbol zastępczy 2">
            <a:extLst>
              <a:ext uri="{FF2B5EF4-FFF2-40B4-BE49-F238E27FC236}">
                <a16:creationId xmlns:a16="http://schemas.microsoft.com/office/drawing/2014/main" id="{48CCA6DB-166E-1B42-DA31-FBB6BD6DDE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9" name="Data — symbol zastępczy 1">
            <a:extLst>
              <a:ext uri="{FF2B5EF4-FFF2-40B4-BE49-F238E27FC236}">
                <a16:creationId xmlns:a16="http://schemas.microsoft.com/office/drawing/2014/main" id="{849F3FE1-21E6-F3A2-D846-D32B5819B3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0" name="Numer slajdu — symbol zastępczy 3">
            <a:extLst>
              <a:ext uri="{FF2B5EF4-FFF2-40B4-BE49-F238E27FC236}">
                <a16:creationId xmlns:a16="http://schemas.microsoft.com/office/drawing/2014/main" id="{AC191E98-26A4-0680-FCBF-DF813FCCA2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540D22-EA0F-4CFA-B863-15202204B7B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214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A7B8F5-3139-A84D-FF9F-867609EB67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2D508E4F-A58E-44EB-E066-CC2A067B82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7366746B-78DD-F246-FBE6-850B14960E9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lang="en-US"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C4A963FB-7DC0-4948-1AEA-3E4ABFA0CF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28671F1C-DD0C-080B-49FF-D234FAFEAB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F96045EB-171C-5AC8-50C7-A598466F3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0B5B6A-80EE-423D-8B98-AB7C44C82D4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861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D915A6-3D38-4C4F-6F91-99DED60208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Obraz — symbol zastępczy 2">
            <a:extLst>
              <a:ext uri="{FF2B5EF4-FFF2-40B4-BE49-F238E27FC236}">
                <a16:creationId xmlns:a16="http://schemas.microsoft.com/office/drawing/2014/main" id="{CE38330D-91B5-6FDE-AA50-E30A165C1BC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16A88D29-C239-228B-2DB4-2128A0CCC5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lang="en-US"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90EA7BB4-AB02-F429-3899-07BCBD3751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CF7043E7-1286-CF93-86FA-FB1B18358E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721C7D15-902A-625E-8DCF-AC3E4F226C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158CFD-2B45-4889-BAE6-D162C5F28B2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6771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tekstu — ukła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— symbol zastępczy 6">
            <a:extLst>
              <a:ext uri="{FF2B5EF4-FFF2-40B4-BE49-F238E27FC236}">
                <a16:creationId xmlns:a16="http://schemas.microsoft.com/office/drawing/2014/main" id="{15933773-0DDC-83CB-2195-2EDC7723ECB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371347"/>
          </a:xfrm>
          <a:solidFill>
            <a:srgbClr val="F2F2F2"/>
          </a:solidFill>
        </p:spPr>
        <p:txBody>
          <a:bodyPr tIns="1583996" anchorCtr="1"/>
          <a:lstStyle>
            <a:lvl1pPr marL="0" indent="0" algn="ctr">
              <a:buNone/>
              <a:defRPr sz="1200" i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pl-PL"/>
              <a:t>Wstaw lub przeciągnij i upuść własne zdjęcie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BF618BE4-E674-8578-B995-CC2EA0ACEA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11800" y="3802898"/>
            <a:ext cx="4648196" cy="985000"/>
          </a:xfrm>
          <a:solidFill>
            <a:srgbClr val="FFFFFF"/>
          </a:solidFill>
        </p:spPr>
        <p:txBody>
          <a:bodyPr lIns="179999" tIns="179999" rIns="179999" bIns="179999"/>
          <a:lstStyle>
            <a:lvl1pPr algn="r">
              <a:defRPr sz="4100" spc="-300"/>
            </a:lvl1pPr>
          </a:lstStyle>
          <a:p>
            <a:pPr lvl="0"/>
            <a:r>
              <a:rPr lang="pl-PL"/>
              <a:t>Edytuj tytuł strony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8BD3F18B-E963-8E7E-894A-CC7F63878D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11800" y="4787898"/>
            <a:ext cx="4648196" cy="1162796"/>
          </a:xfrm>
          <a:solidFill>
            <a:srgbClr val="000000">
              <a:alpha val="80000"/>
            </a:srgbClr>
          </a:solidFill>
        </p:spPr>
        <p:txBody>
          <a:bodyPr lIns="179999" tIns="179999" rIns="179999" bIns="179999"/>
          <a:lstStyle>
            <a:lvl1pPr marL="0" indent="0" algn="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Podtytuł</a:t>
            </a:r>
          </a:p>
        </p:txBody>
      </p:sp>
      <p:sp>
        <p:nvSpPr>
          <p:cNvPr id="5" name="Zawartość — symbol zastępczy 2">
            <a:extLst>
              <a:ext uri="{FF2B5EF4-FFF2-40B4-BE49-F238E27FC236}">
                <a16:creationId xmlns:a16="http://schemas.microsoft.com/office/drawing/2014/main" id="{93BE265E-FBAB-D27C-242F-D7615F0CA6B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31999" y="2668685"/>
            <a:ext cx="5471998" cy="2999424"/>
          </a:xfrm>
        </p:spPr>
        <p:txBody>
          <a:bodyPr anchor="b"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Stopka — symbol zastępczy 3">
            <a:extLst>
              <a:ext uri="{FF2B5EF4-FFF2-40B4-BE49-F238E27FC236}">
                <a16:creationId xmlns:a16="http://schemas.microsoft.com/office/drawing/2014/main" id="{1A871738-6AE2-C315-E961-BB89F456FC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Dodaj stopkę</a:t>
            </a:r>
          </a:p>
        </p:txBody>
      </p:sp>
      <p:sp>
        <p:nvSpPr>
          <p:cNvPr id="7" name="Numer slajdu — symbol zastępczy 4">
            <a:extLst>
              <a:ext uri="{FF2B5EF4-FFF2-40B4-BE49-F238E27FC236}">
                <a16:creationId xmlns:a16="http://schemas.microsoft.com/office/drawing/2014/main" id="{A509A282-134D-0523-66CB-F47438A4B3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D19001-11AA-4373-B1C5-0139592A0BC3}" type="slidenum">
              <a:t>‹#›</a:t>
            </a:fld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66C2B59-4C35-9429-255A-020E77BF0DC3}"/>
              </a:ext>
            </a:extLst>
          </p:cNvPr>
          <p:cNvSpPr/>
          <p:nvPr/>
        </p:nvSpPr>
        <p:spPr>
          <a:xfrm>
            <a:off x="9348587" y="3700777"/>
            <a:ext cx="2411409" cy="114821"/>
          </a:xfrm>
          <a:prstGeom prst="rect">
            <a:avLst/>
          </a:prstGeom>
          <a:solidFill>
            <a:srgbClr val="E8055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781133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Wstę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4">
            <a:extLst>
              <a:ext uri="{FF2B5EF4-FFF2-40B4-BE49-F238E27FC236}">
                <a16:creationId xmlns:a16="http://schemas.microsoft.com/office/drawing/2014/main" id="{CFD73B74-C4E1-D6EC-69ED-42516A92F633}"/>
              </a:ext>
            </a:extLst>
          </p:cNvPr>
          <p:cNvSpPr/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9BC127A4-DA6E-235C-47C4-04007369C0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93731" y="557308"/>
            <a:ext cx="5355265" cy="1625730"/>
          </a:xfrm>
        </p:spPr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cxnSp>
        <p:nvCxnSpPr>
          <p:cNvPr id="4" name="Łącznik prosty 9">
            <a:extLst>
              <a:ext uri="{FF2B5EF4-FFF2-40B4-BE49-F238E27FC236}">
                <a16:creationId xmlns:a16="http://schemas.microsoft.com/office/drawing/2014/main" id="{2435EFBF-E50D-6E23-612F-5E2DEBF4E3B4}"/>
              </a:ext>
            </a:extLst>
          </p:cNvPr>
          <p:cNvCxnSpPr/>
          <p:nvPr/>
        </p:nvCxnSpPr>
        <p:spPr>
          <a:xfrm flipV="1">
            <a:off x="4576133" y="0"/>
            <a:ext cx="668380" cy="6858000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sp>
        <p:nvSpPr>
          <p:cNvPr id="5" name="Obraz — symbol zastępczy 12">
            <a:extLst>
              <a:ext uri="{FF2B5EF4-FFF2-40B4-BE49-F238E27FC236}">
                <a16:creationId xmlns:a16="http://schemas.microsoft.com/office/drawing/2014/main" id="{487D09BC-C107-A350-CB1B-A0FFB2A59640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4742124" cy="3434312"/>
          </a:xfrm>
          <a:solidFill>
            <a:srgbClr val="BA9CA0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6" name="Obraz — symbol zastępczy 15">
            <a:extLst>
              <a:ext uri="{FF2B5EF4-FFF2-40B4-BE49-F238E27FC236}">
                <a16:creationId xmlns:a16="http://schemas.microsoft.com/office/drawing/2014/main" id="{7D600B64-66D8-7C7F-B542-2E3C3D92142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-9" y="3432621"/>
            <a:ext cx="5178055" cy="3425378"/>
          </a:xfrm>
          <a:solidFill>
            <a:srgbClr val="D6C4C6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7" name="Zawartość — symbol zastępczy 2">
            <a:extLst>
              <a:ext uri="{FF2B5EF4-FFF2-40B4-BE49-F238E27FC236}">
                <a16:creationId xmlns:a16="http://schemas.microsoft.com/office/drawing/2014/main" id="{9599E758-2135-0CBA-5F74-C593CA5F652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693731" y="2183038"/>
            <a:ext cx="5355265" cy="4121840"/>
          </a:xfrm>
        </p:spPr>
        <p:txBody>
          <a:bodyPr anchor="ctr"/>
          <a:lstStyle>
            <a:lvl1pPr marL="0" indent="0">
              <a:buNone/>
              <a:defRPr lang="en-US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topka — symbol zastępczy 2">
            <a:extLst>
              <a:ext uri="{FF2B5EF4-FFF2-40B4-BE49-F238E27FC236}">
                <a16:creationId xmlns:a16="http://schemas.microsoft.com/office/drawing/2014/main" id="{E7FB943B-4CBC-E2FA-56BE-4875F5FA4E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9" name="Data — symbol zastępczy 1">
            <a:extLst>
              <a:ext uri="{FF2B5EF4-FFF2-40B4-BE49-F238E27FC236}">
                <a16:creationId xmlns:a16="http://schemas.microsoft.com/office/drawing/2014/main" id="{F87B045E-A7C8-A1C0-9E97-1CE89A4904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0" name="Numer slajdu — symbol zastępczy 3">
            <a:extLst>
              <a:ext uri="{FF2B5EF4-FFF2-40B4-BE49-F238E27FC236}">
                <a16:creationId xmlns:a16="http://schemas.microsoft.com/office/drawing/2014/main" id="{3B458BC5-7F7E-7ECF-E087-932F609B9C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5F2DF5-DB5D-463E-932B-40BA40B3721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705856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Podzia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>
            <a:extLst>
              <a:ext uri="{FF2B5EF4-FFF2-40B4-BE49-F238E27FC236}">
                <a16:creationId xmlns:a16="http://schemas.microsoft.com/office/drawing/2014/main" id="{6F1A99BB-4CBD-ED98-6F4F-2FB767CFA1A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967746" y="975820"/>
            <a:ext cx="2979892" cy="1264340"/>
          </a:xfrm>
        </p:spPr>
        <p:txBody>
          <a:bodyPr anchor="b"/>
          <a:lstStyle>
            <a:lvl1pPr>
              <a:buNone/>
              <a:defRPr lang="en-US" sz="1600"/>
            </a:lvl1pPr>
          </a:lstStyle>
          <a:p>
            <a:pPr lvl="0"/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3" name="Obraz — symbol zastępczy 19">
            <a:extLst>
              <a:ext uri="{FF2B5EF4-FFF2-40B4-BE49-F238E27FC236}">
                <a16:creationId xmlns:a16="http://schemas.microsoft.com/office/drawing/2014/main" id="{08EA1927-C237-7E79-BDDB-8FAF47196048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3208291" y="0"/>
            <a:ext cx="8997357" cy="4581079"/>
          </a:xfrm>
          <a:solidFill>
            <a:srgbClr val="BA9CA0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4" name="Obraz — symbol zastępczy 22">
            <a:extLst>
              <a:ext uri="{FF2B5EF4-FFF2-40B4-BE49-F238E27FC236}">
                <a16:creationId xmlns:a16="http://schemas.microsoft.com/office/drawing/2014/main" id="{BC8C60F4-DCCC-564D-2A52-247FFFD0F296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43072" y="883420"/>
            <a:ext cx="4948933" cy="5974579"/>
          </a:xfrm>
          <a:solidFill>
            <a:srgbClr val="D6C4C6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5" name="Obraz — symbol zastępczy 25">
            <a:extLst>
              <a:ext uri="{FF2B5EF4-FFF2-40B4-BE49-F238E27FC236}">
                <a16:creationId xmlns:a16="http://schemas.microsoft.com/office/drawing/2014/main" id="{1DE10F95-1112-4191-A965-8E6B49CC5096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4234997" y="4574267"/>
            <a:ext cx="5074517" cy="2298984"/>
          </a:xfrm>
          <a:solidFill>
            <a:srgbClr val="BA9CA0"/>
          </a:solidFill>
        </p:spPr>
        <p:txBody>
          <a:bodyPr>
            <a:no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6" name="Tytuł 4">
            <a:extLst>
              <a:ext uri="{FF2B5EF4-FFF2-40B4-BE49-F238E27FC236}">
                <a16:creationId xmlns:a16="http://schemas.microsoft.com/office/drawing/2014/main" id="{90C06A2D-572F-85FC-F3E0-6C2988ECE5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69264" y="2679191"/>
            <a:ext cx="4946904" cy="3273552"/>
          </a:xfrm>
        </p:spPr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5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ytuł i zawartość —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805A1-7F97-8C05-AB17-3B0CD1FEF8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5625D690-AEEC-CC43-9D6C-F57F448B004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1143000" y="2009778"/>
            <a:ext cx="9905996" cy="4024310"/>
          </a:xfrm>
        </p:spPr>
        <p:txBody>
          <a:bodyPr/>
          <a:lstStyle>
            <a:lvl1pPr>
              <a:buNone/>
              <a:defRPr lang="en-US"/>
            </a:lvl1pPr>
            <a:lvl2pPr>
              <a:buNone/>
              <a:defRPr lang="en-US"/>
            </a:lvl2pPr>
            <a:lvl3pPr>
              <a:buNone/>
              <a:defRPr lang="en-US"/>
            </a:lvl3pPr>
            <a:lvl4pPr>
              <a:buNone/>
              <a:defRPr lang="en-US"/>
            </a:lvl4pPr>
            <a:lvl5pPr>
              <a:buNone/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Stopka — symbol zastępczy 4">
            <a:extLst>
              <a:ext uri="{FF2B5EF4-FFF2-40B4-BE49-F238E27FC236}">
                <a16:creationId xmlns:a16="http://schemas.microsoft.com/office/drawing/2014/main" id="{6FAA47BF-5C79-B08F-8C4D-E4995087872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5" name="Data — symbol zastępczy 3">
            <a:extLst>
              <a:ext uri="{FF2B5EF4-FFF2-40B4-BE49-F238E27FC236}">
                <a16:creationId xmlns:a16="http://schemas.microsoft.com/office/drawing/2014/main" id="{85BF5395-1C74-23C8-84DA-8114989C2F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4729201F-E1CA-C61A-966A-9634DB1F52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FBC748-D333-4EB3-BD5B-9876A69574C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34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5B2A69-4C54-83F4-CE22-37BC248DCCA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806A4A5C-93ED-0273-5023-5CB6E87868E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1143000" y="2009778"/>
            <a:ext cx="9905996" cy="2649693"/>
          </a:xfrm>
        </p:spPr>
        <p:txBody>
          <a:bodyPr/>
          <a:lstStyle>
            <a:lvl1pPr>
              <a:buNone/>
              <a:defRPr lang="en-US"/>
            </a:lvl1pPr>
            <a:lvl2pPr>
              <a:buNone/>
              <a:defRPr lang="en-US"/>
            </a:lvl2pPr>
            <a:lvl3pPr>
              <a:buNone/>
              <a:defRPr lang="en-US"/>
            </a:lvl3pPr>
            <a:lvl4pPr>
              <a:buNone/>
              <a:defRPr lang="en-US"/>
            </a:lvl4pPr>
            <a:lvl5pPr>
              <a:buNone/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Stopka — symbol zastępczy 4">
            <a:extLst>
              <a:ext uri="{FF2B5EF4-FFF2-40B4-BE49-F238E27FC236}">
                <a16:creationId xmlns:a16="http://schemas.microsoft.com/office/drawing/2014/main" id="{DC0885D3-6065-2D6F-0726-3620A571E1C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5" name="Data — symbol zastępczy 3">
            <a:extLst>
              <a:ext uri="{FF2B5EF4-FFF2-40B4-BE49-F238E27FC236}">
                <a16:creationId xmlns:a16="http://schemas.microsoft.com/office/drawing/2014/main" id="{90B4B5DD-7263-D31C-BDA3-14F0ACD3E2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24E54D56-4DE0-3E75-9734-9C387CD9E3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DB3C3E-D93E-4657-91CF-7E43BC0FBF1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10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B7381F0-F08D-74FA-835B-1A02A7056B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6C0DFD69-5D84-62BB-E5E5-03BE924AE6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C17DEC19-385C-359C-5001-7CB56AE3FB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B89DA6-4022-40F0-B8CB-14E4E67E0A22}" type="slidenum">
              <a:t>‹#›</a:t>
            </a:fld>
            <a:endParaRPr lang="pl-PL"/>
          </a:p>
        </p:txBody>
      </p:sp>
      <p:sp>
        <p:nvSpPr>
          <p:cNvPr id="5" name="Prostokąt 23">
            <a:extLst>
              <a:ext uri="{FF2B5EF4-FFF2-40B4-BE49-F238E27FC236}">
                <a16:creationId xmlns:a16="http://schemas.microsoft.com/office/drawing/2014/main" id="{D3356674-F7E3-16B7-D9F4-591CEE9A2511}"/>
              </a:ext>
            </a:extLst>
          </p:cNvPr>
          <p:cNvSpPr/>
          <p:nvPr/>
        </p:nvSpPr>
        <p:spPr>
          <a:xfrm rot="10799991">
            <a:off x="-65" y="-5981"/>
            <a:ext cx="5111084" cy="687762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699211"/>
              <a:gd name="f7" fmla="val 6803990"/>
              <a:gd name="f8" fmla="val 2702995"/>
              <a:gd name="f9" fmla="val 2131"/>
              <a:gd name="f10" fmla="val 6790342"/>
              <a:gd name="f11" fmla="+- 0 0 -90"/>
              <a:gd name="f12" fmla="*/ f3 1 6699211"/>
              <a:gd name="f13" fmla="*/ f4 1 6803990"/>
              <a:gd name="f14" fmla="+- f7 0 f5"/>
              <a:gd name="f15" fmla="+- f6 0 f5"/>
              <a:gd name="f16" fmla="*/ f11 f0 1"/>
              <a:gd name="f17" fmla="*/ f15 1 6699211"/>
              <a:gd name="f18" fmla="*/ f14 1 6803990"/>
              <a:gd name="f19" fmla="*/ 6699211 f15 1"/>
              <a:gd name="f20" fmla="*/ 0 f15 1"/>
              <a:gd name="f21" fmla="*/ 2702995 f15 1"/>
              <a:gd name="f22" fmla="*/ 2131 f14 1"/>
              <a:gd name="f23" fmla="*/ 0 f14 1"/>
              <a:gd name="f24" fmla="*/ 6803990 f14 1"/>
              <a:gd name="f25" fmla="*/ 6790342 f14 1"/>
              <a:gd name="f26" fmla="*/ f16 1 f2"/>
              <a:gd name="f27" fmla="*/ f19 1 6699211"/>
              <a:gd name="f28" fmla="*/ f20 1 6699211"/>
              <a:gd name="f29" fmla="*/ f21 1 6699211"/>
              <a:gd name="f30" fmla="*/ f22 1 6803990"/>
              <a:gd name="f31" fmla="*/ f23 1 6803990"/>
              <a:gd name="f32" fmla="*/ f24 1 6803990"/>
              <a:gd name="f33" fmla="*/ f25 1 6803990"/>
              <a:gd name="f34" fmla="*/ f5 1 f17"/>
              <a:gd name="f35" fmla="*/ f6 1 f17"/>
              <a:gd name="f36" fmla="*/ f5 1 f18"/>
              <a:gd name="f37" fmla="*/ f7 1 f18"/>
              <a:gd name="f38" fmla="+- f26 0 f1"/>
              <a:gd name="f39" fmla="*/ f29 1 f17"/>
              <a:gd name="f40" fmla="*/ f30 1 f18"/>
              <a:gd name="f41" fmla="*/ f27 1 f17"/>
              <a:gd name="f42" fmla="*/ f31 1 f18"/>
              <a:gd name="f43" fmla="*/ f32 1 f18"/>
              <a:gd name="f44" fmla="*/ f28 1 f17"/>
              <a:gd name="f45" fmla="*/ f33 1 f18"/>
              <a:gd name="f46" fmla="*/ f34 f12 1"/>
              <a:gd name="f47" fmla="*/ f35 f12 1"/>
              <a:gd name="f48" fmla="*/ f37 f13 1"/>
              <a:gd name="f49" fmla="*/ f36 f13 1"/>
              <a:gd name="f50" fmla="*/ f39 f12 1"/>
              <a:gd name="f51" fmla="*/ f40 f13 1"/>
              <a:gd name="f52" fmla="*/ f41 f12 1"/>
              <a:gd name="f53" fmla="*/ f42 f13 1"/>
              <a:gd name="f54" fmla="*/ f43 f13 1"/>
              <a:gd name="f55" fmla="*/ f44 f12 1"/>
              <a:gd name="f56" fmla="*/ f45 f1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50" y="f51"/>
              </a:cxn>
              <a:cxn ang="f38">
                <a:pos x="f52" y="f53"/>
              </a:cxn>
              <a:cxn ang="f38">
                <a:pos x="f52" y="f54"/>
              </a:cxn>
              <a:cxn ang="f38">
                <a:pos x="f55" y="f56"/>
              </a:cxn>
              <a:cxn ang="f38">
                <a:pos x="f50" y="f51"/>
              </a:cxn>
            </a:cxnLst>
            <a:rect l="f46" t="f49" r="f47" b="f48"/>
            <a:pathLst>
              <a:path w="6699211" h="6803990">
                <a:moveTo>
                  <a:pt x="f8" y="f9"/>
                </a:moveTo>
                <a:lnTo>
                  <a:pt x="f6" y="f5"/>
                </a:lnTo>
                <a:lnTo>
                  <a:pt x="f6" y="f7"/>
                </a:lnTo>
                <a:lnTo>
                  <a:pt x="f5" y="f10"/>
                </a:lnTo>
                <a:lnTo>
                  <a:pt x="f8" y="f9"/>
                </a:lnTo>
                <a:close/>
              </a:path>
            </a:pathLst>
          </a:custGeom>
          <a:solidFill>
            <a:srgbClr val="F0ECEC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4366EB5E-D79F-85D2-07FD-A93AC6717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6276" y="680487"/>
            <a:ext cx="3393438" cy="2748512"/>
          </a:xfrm>
        </p:spPr>
        <p:txBody>
          <a:bodyPr anchor="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cxnSp>
        <p:nvCxnSpPr>
          <p:cNvPr id="7" name="Łącznik prosty 7">
            <a:extLst>
              <a:ext uri="{FF2B5EF4-FFF2-40B4-BE49-F238E27FC236}">
                <a16:creationId xmlns:a16="http://schemas.microsoft.com/office/drawing/2014/main" id="{E251DC6E-2AE1-3033-E733-F809539B1CE3}"/>
              </a:ext>
            </a:extLst>
          </p:cNvPr>
          <p:cNvCxnSpPr/>
          <p:nvPr/>
        </p:nvCxnSpPr>
        <p:spPr>
          <a:xfrm flipH="1" flipV="1">
            <a:off x="0" y="5329452"/>
            <a:ext cx="6096003" cy="1528548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sp>
        <p:nvSpPr>
          <p:cNvPr id="8" name="Zawartość — symbol zastępczy 2">
            <a:extLst>
              <a:ext uri="{FF2B5EF4-FFF2-40B4-BE49-F238E27FC236}">
                <a16:creationId xmlns:a16="http://schemas.microsoft.com/office/drawing/2014/main" id="{5CF42B7D-D66C-D3F8-B80D-547CA3512A4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175677" y="533396"/>
            <a:ext cx="3678759" cy="5771482"/>
          </a:xfrm>
        </p:spPr>
        <p:txBody>
          <a:bodyPr anchor="ctr"/>
          <a:lstStyle>
            <a:lvl1pPr>
              <a:defRPr lang="en-US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Obraz — symbol zastępczy 13">
            <a:extLst>
              <a:ext uri="{FF2B5EF4-FFF2-40B4-BE49-F238E27FC236}">
                <a16:creationId xmlns:a16="http://schemas.microsoft.com/office/drawing/2014/main" id="{50CB5008-BD07-A1C6-240D-5D4E6E8140F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531092" y="0"/>
            <a:ext cx="2660903" cy="2322576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10" name="Obraz — symbol zastępczy 13">
            <a:extLst>
              <a:ext uri="{FF2B5EF4-FFF2-40B4-BE49-F238E27FC236}">
                <a16:creationId xmlns:a16="http://schemas.microsoft.com/office/drawing/2014/main" id="{6B4DF48D-FDBD-1175-8CEF-070CAB511B3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531092" y="2324103"/>
            <a:ext cx="2660903" cy="2322576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11" name="Obraz — symbol zastępczy 13">
            <a:extLst>
              <a:ext uri="{FF2B5EF4-FFF2-40B4-BE49-F238E27FC236}">
                <a16:creationId xmlns:a16="http://schemas.microsoft.com/office/drawing/2014/main" id="{038709E8-BE06-8A3D-08C9-2E56AFB6205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531092" y="4535424"/>
            <a:ext cx="2660903" cy="2322576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06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Zespó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9CF7EA-ECE2-3F0F-89AC-1505C11119E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Obraz — symbol zastępczy 49">
            <a:extLst>
              <a:ext uri="{FF2B5EF4-FFF2-40B4-BE49-F238E27FC236}">
                <a16:creationId xmlns:a16="http://schemas.microsoft.com/office/drawing/2014/main" id="{44D8B195-0D4C-E76D-F043-966D94322C3B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1143000" y="2350008"/>
            <a:ext cx="1965960" cy="1801368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4" name="Tekst — symbol zastępczy 2">
            <a:extLst>
              <a:ext uri="{FF2B5EF4-FFF2-40B4-BE49-F238E27FC236}">
                <a16:creationId xmlns:a16="http://schemas.microsoft.com/office/drawing/2014/main" id="{D1FC284A-EC17-099D-130C-02E5DADCA3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5423" y="4319525"/>
            <a:ext cx="1963235" cy="36576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262626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Imię i nazwisko</a:t>
            </a:r>
          </a:p>
        </p:txBody>
      </p:sp>
      <p:sp>
        <p:nvSpPr>
          <p:cNvPr id="5" name="Tekst — symbol zastępczy 2">
            <a:extLst>
              <a:ext uri="{FF2B5EF4-FFF2-40B4-BE49-F238E27FC236}">
                <a16:creationId xmlns:a16="http://schemas.microsoft.com/office/drawing/2014/main" id="{3C6D1AEE-95CE-CE75-E316-C15709FC25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0" y="4761765"/>
            <a:ext cx="1963235" cy="741907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Tytuł</a:t>
            </a:r>
          </a:p>
        </p:txBody>
      </p:sp>
      <p:sp>
        <p:nvSpPr>
          <p:cNvPr id="6" name="Obraz — symbol zastępczy 49">
            <a:extLst>
              <a:ext uri="{FF2B5EF4-FFF2-40B4-BE49-F238E27FC236}">
                <a16:creationId xmlns:a16="http://schemas.microsoft.com/office/drawing/2014/main" id="{877061C8-0111-6702-AA55-6151AFF27F7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3784637" y="2350008"/>
            <a:ext cx="1965960" cy="1801368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7" name="Tekst — symbol zastępczy 2">
            <a:extLst>
              <a:ext uri="{FF2B5EF4-FFF2-40B4-BE49-F238E27FC236}">
                <a16:creationId xmlns:a16="http://schemas.microsoft.com/office/drawing/2014/main" id="{0A23F372-516E-F899-7CE6-7F7DAF87F7D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789776" y="4319515"/>
            <a:ext cx="1963235" cy="36576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262626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Imię i nazwisko</a:t>
            </a:r>
          </a:p>
        </p:txBody>
      </p:sp>
      <p:sp>
        <p:nvSpPr>
          <p:cNvPr id="8" name="Tekst — symbol zastępczy 2">
            <a:extLst>
              <a:ext uri="{FF2B5EF4-FFF2-40B4-BE49-F238E27FC236}">
                <a16:creationId xmlns:a16="http://schemas.microsoft.com/office/drawing/2014/main" id="{4A881004-3AA9-AF69-2515-64C0B62F994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787362" y="4761765"/>
            <a:ext cx="1963235" cy="741907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Tytuł</a:t>
            </a:r>
          </a:p>
        </p:txBody>
      </p:sp>
      <p:sp>
        <p:nvSpPr>
          <p:cNvPr id="9" name="Obraz — symbol zastępczy 49">
            <a:extLst>
              <a:ext uri="{FF2B5EF4-FFF2-40B4-BE49-F238E27FC236}">
                <a16:creationId xmlns:a16="http://schemas.microsoft.com/office/drawing/2014/main" id="{5E935E85-4760-DC75-EC71-F2E5E688467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437376" y="2350008"/>
            <a:ext cx="1965960" cy="1801368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10" name="Tekst — symbol zastępczy 2">
            <a:extLst>
              <a:ext uri="{FF2B5EF4-FFF2-40B4-BE49-F238E27FC236}">
                <a16:creationId xmlns:a16="http://schemas.microsoft.com/office/drawing/2014/main" id="{49EF7D84-FEDE-9651-4CC8-D8481599730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441408" y="4319515"/>
            <a:ext cx="1963235" cy="36576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262626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Imię i nazwisko</a:t>
            </a:r>
          </a:p>
        </p:txBody>
      </p:sp>
      <p:sp>
        <p:nvSpPr>
          <p:cNvPr id="11" name="Tekst — symbol zastępczy 2">
            <a:extLst>
              <a:ext uri="{FF2B5EF4-FFF2-40B4-BE49-F238E27FC236}">
                <a16:creationId xmlns:a16="http://schemas.microsoft.com/office/drawing/2014/main" id="{D2AC7D77-A748-50E8-3BF6-C04AE0C63B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438985" y="4761765"/>
            <a:ext cx="1963235" cy="741907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Tytuł</a:t>
            </a:r>
          </a:p>
        </p:txBody>
      </p:sp>
      <p:sp>
        <p:nvSpPr>
          <p:cNvPr id="12" name="Obraz — symbol zastępczy 49">
            <a:extLst>
              <a:ext uri="{FF2B5EF4-FFF2-40B4-BE49-F238E27FC236}">
                <a16:creationId xmlns:a16="http://schemas.microsoft.com/office/drawing/2014/main" id="{05A84E16-D7E5-18E9-3228-5DD59B55F57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089136" y="2350008"/>
            <a:ext cx="1965960" cy="1801368"/>
          </a:xfrm>
          <a:solidFill>
            <a:srgbClr val="BA9CA0"/>
          </a:solidFill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pl-PL"/>
          </a:p>
        </p:txBody>
      </p:sp>
      <p:sp>
        <p:nvSpPr>
          <p:cNvPr id="13" name="Tekst — symbol zastępczy 2">
            <a:extLst>
              <a:ext uri="{FF2B5EF4-FFF2-40B4-BE49-F238E27FC236}">
                <a16:creationId xmlns:a16="http://schemas.microsoft.com/office/drawing/2014/main" id="{DF6D98C4-9DAB-D7E2-D815-8264CC67C6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090608" y="4319515"/>
            <a:ext cx="1963235" cy="365760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262626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Imię i nazwisko</a:t>
            </a:r>
          </a:p>
        </p:txBody>
      </p:sp>
      <p:sp>
        <p:nvSpPr>
          <p:cNvPr id="14" name="Tekst — symbol zastępczy 2">
            <a:extLst>
              <a:ext uri="{FF2B5EF4-FFF2-40B4-BE49-F238E27FC236}">
                <a16:creationId xmlns:a16="http://schemas.microsoft.com/office/drawing/2014/main" id="{4365CAFF-16C7-7E49-FA9B-54E16C6EB70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088185" y="4761765"/>
            <a:ext cx="1963235" cy="741907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  <a:latin typeface="Times New Roman" pitchFamily="18"/>
              </a:defRPr>
            </a:lvl1pPr>
          </a:lstStyle>
          <a:p>
            <a:pPr lvl="0"/>
            <a:r>
              <a:rPr lang="pl-PL"/>
              <a:t>Tytuł</a:t>
            </a:r>
          </a:p>
        </p:txBody>
      </p:sp>
      <p:sp>
        <p:nvSpPr>
          <p:cNvPr id="15" name="Stopka — symbol zastępczy 3">
            <a:extLst>
              <a:ext uri="{FF2B5EF4-FFF2-40B4-BE49-F238E27FC236}">
                <a16:creationId xmlns:a16="http://schemas.microsoft.com/office/drawing/2014/main" id="{28DDD0FF-AA1E-A825-B500-B7A7728816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16" name="Data — symbol zastępczy 2">
            <a:extLst>
              <a:ext uri="{FF2B5EF4-FFF2-40B4-BE49-F238E27FC236}">
                <a16:creationId xmlns:a16="http://schemas.microsoft.com/office/drawing/2014/main" id="{4943BA55-A185-37AB-1333-8470BF956C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7" name="Numer slajdu — symbol zastępczy 4">
            <a:extLst>
              <a:ext uri="{FF2B5EF4-FFF2-40B4-BE49-F238E27FC236}">
                <a16:creationId xmlns:a16="http://schemas.microsoft.com/office/drawing/2014/main" id="{9F5527FD-DDD4-8EFE-EBA8-A09991C70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3A80EE-193A-4724-A5DF-949D14DF0A7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586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ytuł i zawartość — oś cza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wartość — symbol zastępczy 2">
            <a:extLst>
              <a:ext uri="{FF2B5EF4-FFF2-40B4-BE49-F238E27FC236}">
                <a16:creationId xmlns:a16="http://schemas.microsoft.com/office/drawing/2014/main" id="{23B5FB3A-2C18-E6E8-D349-48CF78471E8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38203" y="1825627"/>
            <a:ext cx="10692810" cy="4351336"/>
          </a:xfrm>
        </p:spPr>
        <p:txBody>
          <a:bodyPr/>
          <a:lstStyle>
            <a:lvl1pPr>
              <a:buNone/>
              <a:defRPr lang="en-US"/>
            </a:lvl1pPr>
            <a:lvl2pPr>
              <a:buNone/>
              <a:defRPr lang="en-US"/>
            </a:lvl2pPr>
            <a:lvl3pPr>
              <a:buNone/>
              <a:defRPr lang="en-US"/>
            </a:lvl3pPr>
            <a:lvl4pPr>
              <a:buNone/>
              <a:defRPr lang="en-US"/>
            </a:lvl4pPr>
            <a:lvl5pPr>
              <a:buNone/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4760CAD1-4605-2DEA-6757-1510BB1555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/>
            </a:lvl1pPr>
          </a:lstStyle>
          <a:p>
            <a:pPr lvl="0"/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4" name="Stopka — symbol zastępczy 4">
            <a:extLst>
              <a:ext uri="{FF2B5EF4-FFF2-40B4-BE49-F238E27FC236}">
                <a16:creationId xmlns:a16="http://schemas.microsoft.com/office/drawing/2014/main" id="{0B401ED3-C5CE-93D4-8DA1-6A7B55F921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5" name="Data — symbol zastępczy 3">
            <a:extLst>
              <a:ext uri="{FF2B5EF4-FFF2-40B4-BE49-F238E27FC236}">
                <a16:creationId xmlns:a16="http://schemas.microsoft.com/office/drawing/2014/main" id="{44CE402D-F5DC-6C62-3C2F-3154FFC52D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037AC6E2-1F34-E21C-92CB-BB4933D9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8C3BEC-5F41-491A-9EE9-8B800015A44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82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Łącznik prosty 20">
            <a:extLst>
              <a:ext uri="{FF2B5EF4-FFF2-40B4-BE49-F238E27FC236}">
                <a16:creationId xmlns:a16="http://schemas.microsoft.com/office/drawing/2014/main" id="{8C5B4D59-4F59-7707-B9C5-CC6FE14EBF8C}"/>
              </a:ext>
            </a:extLst>
          </p:cNvPr>
          <p:cNvCxnSpPr/>
          <p:nvPr/>
        </p:nvCxnSpPr>
        <p:spPr>
          <a:xfrm flipH="1">
            <a:off x="0" y="0"/>
            <a:ext cx="3119722" cy="685800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3" name="Łącznik prosty 21">
            <a:extLst>
              <a:ext uri="{FF2B5EF4-FFF2-40B4-BE49-F238E27FC236}">
                <a16:creationId xmlns:a16="http://schemas.microsoft.com/office/drawing/2014/main" id="{254B91AF-FF64-33C5-E3D9-FA56F18359E2}"/>
              </a:ext>
            </a:extLst>
          </p:cNvPr>
          <p:cNvCxnSpPr/>
          <p:nvPr/>
        </p:nvCxnSpPr>
        <p:spPr>
          <a:xfrm flipH="1">
            <a:off x="0" y="0"/>
            <a:ext cx="903765" cy="6543675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4" name="Łącznik prosty 22">
            <a:extLst>
              <a:ext uri="{FF2B5EF4-FFF2-40B4-BE49-F238E27FC236}">
                <a16:creationId xmlns:a16="http://schemas.microsoft.com/office/drawing/2014/main" id="{C7B62187-50F8-A8F8-13EF-39A51DB3786E}"/>
              </a:ext>
            </a:extLst>
          </p:cNvPr>
          <p:cNvCxnSpPr/>
          <p:nvPr/>
        </p:nvCxnSpPr>
        <p:spPr>
          <a:xfrm flipH="1" flipV="1">
            <a:off x="-42867" y="5791196"/>
            <a:ext cx="6286509" cy="1066804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5" name="Łącznik prosty 23">
            <a:extLst>
              <a:ext uri="{FF2B5EF4-FFF2-40B4-BE49-F238E27FC236}">
                <a16:creationId xmlns:a16="http://schemas.microsoft.com/office/drawing/2014/main" id="{E64AFBE2-B214-3EAD-697A-5C37ACA5A5D6}"/>
              </a:ext>
            </a:extLst>
          </p:cNvPr>
          <p:cNvCxnSpPr/>
          <p:nvPr/>
        </p:nvCxnSpPr>
        <p:spPr>
          <a:xfrm flipH="1">
            <a:off x="8462964" y="5848346"/>
            <a:ext cx="3729032" cy="1009654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6" name="Łącznik prosty 24">
            <a:extLst>
              <a:ext uri="{FF2B5EF4-FFF2-40B4-BE49-F238E27FC236}">
                <a16:creationId xmlns:a16="http://schemas.microsoft.com/office/drawing/2014/main" id="{DBC7F185-07AC-D2EF-FBDF-240D9B296BB4}"/>
              </a:ext>
            </a:extLst>
          </p:cNvPr>
          <p:cNvCxnSpPr/>
          <p:nvPr/>
        </p:nvCxnSpPr>
        <p:spPr>
          <a:xfrm flipH="1">
            <a:off x="11543157" y="1647821"/>
            <a:ext cx="648839" cy="5210179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7" name="Łącznik prosty 25">
            <a:extLst>
              <a:ext uri="{FF2B5EF4-FFF2-40B4-BE49-F238E27FC236}">
                <a16:creationId xmlns:a16="http://schemas.microsoft.com/office/drawing/2014/main" id="{E8798E07-9BE1-B789-5C97-D1B6E48E47F8}"/>
              </a:ext>
            </a:extLst>
          </p:cNvPr>
          <p:cNvCxnSpPr/>
          <p:nvPr/>
        </p:nvCxnSpPr>
        <p:spPr>
          <a:xfrm flipH="1" flipV="1">
            <a:off x="10781553" y="0"/>
            <a:ext cx="1410443" cy="4258342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cxnSp>
        <p:nvCxnSpPr>
          <p:cNvPr id="8" name="Łącznik prosty 26">
            <a:extLst>
              <a:ext uri="{FF2B5EF4-FFF2-40B4-BE49-F238E27FC236}">
                <a16:creationId xmlns:a16="http://schemas.microsoft.com/office/drawing/2014/main" id="{D196BC98-3721-2288-67DA-2A92D5AFEC4C}"/>
              </a:ext>
            </a:extLst>
          </p:cNvPr>
          <p:cNvCxnSpPr/>
          <p:nvPr/>
        </p:nvCxnSpPr>
        <p:spPr>
          <a:xfrm flipH="1" flipV="1">
            <a:off x="6529392" y="-4764"/>
            <a:ext cx="5662604" cy="931974"/>
          </a:xfrm>
          <a:prstGeom prst="straightConnector1">
            <a:avLst/>
          </a:prstGeom>
          <a:noFill/>
          <a:ln w="12701" cap="flat">
            <a:solidFill>
              <a:srgbClr val="BA9CA0">
                <a:alpha val="70000"/>
              </a:srgbClr>
            </a:solidFill>
            <a:prstDash val="solid"/>
            <a:miter/>
          </a:ln>
        </p:spPr>
      </p:cxnSp>
      <p:sp>
        <p:nvSpPr>
          <p:cNvPr id="9" name="Tytuł — symbol zastępczy 1">
            <a:extLst>
              <a:ext uri="{FF2B5EF4-FFF2-40B4-BE49-F238E27FC236}">
                <a16:creationId xmlns:a16="http://schemas.microsoft.com/office/drawing/2014/main" id="{188D6D51-DFC0-1731-0D17-48721D0B2E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3000" y="533396"/>
            <a:ext cx="9905996" cy="13821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" name="Tekst — symbol zastępczy 2">
            <a:extLst>
              <a:ext uri="{FF2B5EF4-FFF2-40B4-BE49-F238E27FC236}">
                <a16:creationId xmlns:a16="http://schemas.microsoft.com/office/drawing/2014/main" id="{0741E668-4834-05E6-F601-23C6340489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43000" y="2009549"/>
            <a:ext cx="9905996" cy="40244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l-PL"/>
              <a:t>Kliknij, aby edytować style wzorców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Data — symbol zastępczy 3">
            <a:extLst>
              <a:ext uri="{FF2B5EF4-FFF2-40B4-BE49-F238E27FC236}">
                <a16:creationId xmlns:a16="http://schemas.microsoft.com/office/drawing/2014/main" id="{08E06342-EE41-D0E6-1B78-A1C0D9B2BE5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337099" y="6398879"/>
            <a:ext cx="419390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100" b="0" i="0" u="none" strike="noStrike" kern="1200" cap="none" spc="0" baseline="0">
                <a:solidFill>
                  <a:srgbClr val="001E2E"/>
                </a:solidFill>
                <a:uFillTx/>
                <a:latin typeface="Univers Condensed Light"/>
              </a:defRPr>
            </a:lvl1pPr>
          </a:lstStyle>
          <a:p>
            <a:pPr lvl="0"/>
            <a:r>
              <a:rPr lang="pl-PL"/>
              <a:t>07.02.20XX</a:t>
            </a:r>
          </a:p>
        </p:txBody>
      </p:sp>
      <p:sp>
        <p:nvSpPr>
          <p:cNvPr id="12" name="Stopka — symbol zastępczy 4">
            <a:extLst>
              <a:ext uri="{FF2B5EF4-FFF2-40B4-BE49-F238E27FC236}">
                <a16:creationId xmlns:a16="http://schemas.microsoft.com/office/drawing/2014/main" id="{22035EDF-60FF-82BD-4878-A5524627640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54433" y="6398879"/>
            <a:ext cx="449731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1" i="0" u="none" strike="noStrike" kern="1200" cap="none" spc="30" baseline="0">
                <a:solidFill>
                  <a:srgbClr val="001E2E"/>
                </a:solidFill>
                <a:uFillTx/>
                <a:latin typeface="Times New Roman" pitchFamily="18"/>
              </a:defRPr>
            </a:lvl1pPr>
          </a:lstStyle>
          <a:p>
            <a:pPr lvl="0"/>
            <a:r>
              <a:rPr lang="pl-PL"/>
              <a:t>Przykładowy tekst stopki</a:t>
            </a:r>
          </a:p>
        </p:txBody>
      </p:sp>
      <p:sp>
        <p:nvSpPr>
          <p:cNvPr id="13" name="Numer slajdu — symbol zastępczy 5">
            <a:extLst>
              <a:ext uri="{FF2B5EF4-FFF2-40B4-BE49-F238E27FC236}">
                <a16:creationId xmlns:a16="http://schemas.microsoft.com/office/drawing/2014/main" id="{02BD5F76-AE92-6BC8-9E35-51C6F1545C2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1602474" y="6398879"/>
            <a:ext cx="47088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100" b="0" i="0" u="none" strike="noStrike" kern="1200" cap="none" spc="0" baseline="0">
                <a:solidFill>
                  <a:srgbClr val="001E2E"/>
                </a:solidFill>
                <a:uFillTx/>
                <a:latin typeface="Univers Condensed Light"/>
              </a:defRPr>
            </a:lvl1pPr>
          </a:lstStyle>
          <a:p>
            <a:pPr lvl="0"/>
            <a:fld id="{206F49D2-8B0A-4573-96BC-E44F29A2860F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3200" b="0" i="1" u="none" strike="noStrike" kern="1200" cap="all" spc="0" baseline="0">
          <a:solidFill>
            <a:srgbClr val="001E2E"/>
          </a:solidFill>
          <a:uFillTx/>
          <a:latin typeface="Times New Roman" pitchFamily="18"/>
        </a:defRPr>
      </a:lvl1pPr>
    </p:titleStyle>
    <p:bodyStyle>
      <a:lvl1pPr marL="228600" marR="0" lvl="0" indent="-228600" algn="l" defTabSz="914400" rtl="0" fontAlgn="auto" hangingPunct="1">
        <a:lnSpc>
          <a:spcPct val="100000"/>
        </a:lnSpc>
        <a:spcBef>
          <a:spcPts val="1000"/>
        </a:spcBef>
        <a:spcAft>
          <a:spcPts val="0"/>
        </a:spcAft>
        <a:buSzPct val="8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1E2E"/>
          </a:solidFill>
          <a:uFillTx/>
          <a:latin typeface="Univers Condensed Light"/>
        </a:defRPr>
      </a:lvl1pPr>
      <a:lvl2pPr marL="685800" marR="0" lvl="1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80000"/>
        <a:buFont typeface="Arial" pitchFamily="34"/>
        <a:buChar char="•"/>
        <a:tabLst/>
        <a:defRPr lang="pl-PL" sz="2000" b="0" i="0" u="none" strike="noStrike" kern="1200" cap="none" spc="0" baseline="0">
          <a:solidFill>
            <a:srgbClr val="001E2E"/>
          </a:solidFill>
          <a:uFillTx/>
          <a:latin typeface="Univers Condensed Light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8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1E2E"/>
          </a:solidFill>
          <a:uFillTx/>
          <a:latin typeface="Univers Condensed Light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80000"/>
        <a:buFont typeface="Arial" pitchFamily="34"/>
        <a:buChar char="•"/>
        <a:tabLst/>
        <a:defRPr lang="pl-PL" sz="1600" b="0" i="0" u="none" strike="noStrike" kern="1200" cap="none" spc="0" baseline="0">
          <a:solidFill>
            <a:srgbClr val="001E2E"/>
          </a:solidFill>
          <a:uFillTx/>
          <a:latin typeface="Univers Condensed Light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80000"/>
        <a:buFont typeface="Arial" pitchFamily="34"/>
        <a:buChar char="•"/>
        <a:tabLst/>
        <a:defRPr lang="pl-PL" sz="1600" b="0" i="0" u="none" strike="noStrike" kern="1200" cap="none" spc="0" baseline="0">
          <a:solidFill>
            <a:srgbClr val="001E2E"/>
          </a:solidFill>
          <a:uFillTx/>
          <a:latin typeface="Univers Condensed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tmp"/><Relationship Id="rId18" Type="http://schemas.openxmlformats.org/officeDocument/2006/relationships/image" Target="../media/image17.sv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tmp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png"/><Relationship Id="rId11" Type="http://schemas.openxmlformats.org/officeDocument/2006/relationships/image" Target="../media/image10.tmp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tmp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tmp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>
            <a:extLst>
              <a:ext uri="{FF2B5EF4-FFF2-40B4-BE49-F238E27FC236}">
                <a16:creationId xmlns:a16="http://schemas.microsoft.com/office/drawing/2014/main" id="{8E9A52F8-BF1B-CA2A-086A-DC764AA660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5917" y="2468914"/>
            <a:ext cx="5273747" cy="252039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60000"/>
              </a:lnSpc>
              <a:buNone/>
            </a:pPr>
            <a:endParaRPr lang="en-GB" sz="1000" dirty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sz="2000" b="1" dirty="0">
                <a:latin typeface="Arial" pitchFamily="34"/>
                <a:cs typeface="Arial" pitchFamily="34"/>
              </a:rPr>
              <a:t>Anna Quintero (</a:t>
            </a:r>
            <a:r>
              <a:rPr lang="en-GB" sz="2000" b="1" i="1" dirty="0">
                <a:latin typeface="Arial" pitchFamily="34"/>
                <a:cs typeface="Arial" pitchFamily="34"/>
              </a:rPr>
              <a:t>Née Bratnikow</a:t>
            </a:r>
            <a:r>
              <a:rPr lang="en-GB" sz="2000" b="1" dirty="0">
                <a:latin typeface="Arial" pitchFamily="34"/>
                <a:cs typeface="Arial" pitchFamily="34"/>
              </a:rPr>
              <a:t>)</a:t>
            </a:r>
          </a:p>
          <a:p>
            <a:pPr marL="0" lvl="0" indent="0">
              <a:buNone/>
            </a:pPr>
            <a:r>
              <a:rPr lang="en-GB" sz="2000" b="1" dirty="0">
                <a:latin typeface="Arial" pitchFamily="34"/>
                <a:cs typeface="Arial" pitchFamily="34"/>
              </a:rPr>
              <a:t>Senior Business Partner, Talent</a:t>
            </a:r>
          </a:p>
          <a:p>
            <a:pPr marL="0" lvl="0" indent="0">
              <a:buNone/>
            </a:pPr>
            <a:r>
              <a:rPr lang="en-GB" sz="2000" b="1" dirty="0">
                <a:latin typeface="Arial" pitchFamily="34"/>
                <a:cs typeface="Arial" pitchFamily="34"/>
              </a:rPr>
              <a:t>Acquisition</a:t>
            </a:r>
            <a:endParaRPr lang="pl-PL" sz="2000" b="1" dirty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 sz="2000" b="1" dirty="0">
                <a:latin typeface="Arial" pitchFamily="34"/>
                <a:cs typeface="Arial" pitchFamily="34"/>
              </a:rPr>
              <a:t>Email: anna.quintero@perfectlinksolutions.com</a:t>
            </a:r>
            <a:endParaRPr lang="pl-PL" sz="2000" b="1" dirty="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pl-PL" sz="2000" b="1" dirty="0">
                <a:latin typeface="Arial" pitchFamily="34"/>
                <a:cs typeface="Arial" pitchFamily="34"/>
              </a:rPr>
              <a:t>Mobile: </a:t>
            </a:r>
            <a:r>
              <a:rPr lang="en-GB" sz="2000" b="1" dirty="0">
                <a:latin typeface="Arial" pitchFamily="34"/>
                <a:cs typeface="Arial" pitchFamily="34"/>
              </a:rPr>
              <a:t>+</a:t>
            </a:r>
            <a:r>
              <a:rPr lang="pl-PL" sz="2000" b="1" dirty="0">
                <a:latin typeface="Arial" pitchFamily="34"/>
                <a:cs typeface="Arial" pitchFamily="34"/>
              </a:rPr>
              <a:t>44 (</a:t>
            </a:r>
            <a:r>
              <a:rPr lang="pl-PL" sz="20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0)7407104194 </a:t>
            </a:r>
            <a:r>
              <a:rPr lang="pl-PL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	</a:t>
            </a:r>
          </a:p>
          <a:p>
            <a:pPr marL="0" lvl="0" indent="0">
              <a:lnSpc>
                <a:spcPct val="60000"/>
              </a:lnSpc>
              <a:buNone/>
            </a:pPr>
            <a:endParaRPr lang="pl-PL" sz="500" dirty="0"/>
          </a:p>
          <a:p>
            <a:pPr marL="0" lvl="0" indent="0">
              <a:lnSpc>
                <a:spcPct val="60000"/>
              </a:lnSpc>
              <a:buNone/>
            </a:pPr>
            <a:r>
              <a:rPr lang="en-GB" sz="500" dirty="0"/>
              <a:t> </a:t>
            </a:r>
            <a:endParaRPr lang="pl-PL" sz="500" dirty="0"/>
          </a:p>
        </p:txBody>
      </p:sp>
      <p:pic>
        <p:nvPicPr>
          <p:cNvPr id="3" name="Picture 5" descr="A green background with white text&#10;&#10;Description automatically generated">
            <a:extLst>
              <a:ext uri="{FF2B5EF4-FFF2-40B4-BE49-F238E27FC236}">
                <a16:creationId xmlns:a16="http://schemas.microsoft.com/office/drawing/2014/main" id="{E9F19DA2-21D8-4A74-8C76-AF4346CEE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4" y="1325574"/>
            <a:ext cx="3875250" cy="366373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mer slajdu — symbol zastępczy 5">
            <a:extLst>
              <a:ext uri="{FF2B5EF4-FFF2-40B4-BE49-F238E27FC236}">
                <a16:creationId xmlns:a16="http://schemas.microsoft.com/office/drawing/2014/main" id="{2D0C725E-0AEF-DE4C-8355-F5AF1616571A}"/>
              </a:ext>
            </a:extLst>
          </p:cNvPr>
          <p:cNvSpPr txBox="1"/>
          <p:nvPr/>
        </p:nvSpPr>
        <p:spPr>
          <a:xfrm>
            <a:off x="11759997" y="6371347"/>
            <a:ext cx="431999" cy="431999"/>
          </a:xfrm>
          <a:prstGeom prst="rect">
            <a:avLst/>
          </a:prstGeom>
          <a:solidFill>
            <a:srgbClr val="404040"/>
          </a:solidFill>
          <a:ln cap="flat"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12EFD6-8AEB-4A24-94E0-E26C7B4D41B5}" type="slidenum">
              <a:rPr/>
              <a:t>2</a:t>
            </a:fld>
            <a:endParaRPr lang="pl-PL" sz="12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pic>
        <p:nvPicPr>
          <p:cNvPr id="3" name="Picture Placeholder 2" descr="Brenntag Group - YouTube">
            <a:extLst>
              <a:ext uri="{FF2B5EF4-FFF2-40B4-BE49-F238E27FC236}">
                <a16:creationId xmlns:a16="http://schemas.microsoft.com/office/drawing/2014/main" id="{2492ADEF-3EE0-0D4D-9DAD-1887C3976B15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1146" y="1099547"/>
            <a:ext cx="802888" cy="781921"/>
          </a:xfrm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F341ADDF-9C8F-E5D9-681A-B1DD53ABF3E3}"/>
              </a:ext>
            </a:extLst>
          </p:cNvPr>
          <p:cNvSpPr txBox="1"/>
          <p:nvPr/>
        </p:nvSpPr>
        <p:spPr>
          <a:xfrm>
            <a:off x="-30833" y="-59774"/>
            <a:ext cx="5230102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cs typeface="Times New Roman" pitchFamily="18"/>
              </a:rPr>
              <a:t>KNOWHOW</a:t>
            </a:r>
            <a:endParaRPr lang="pl-PL" sz="3600" b="1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89306B7D-A74F-87DE-694D-95BE0894A55B}"/>
              </a:ext>
            </a:extLst>
          </p:cNvPr>
          <p:cNvSpPr txBox="1"/>
          <p:nvPr/>
        </p:nvSpPr>
        <p:spPr>
          <a:xfrm>
            <a:off x="662949" y="1173120"/>
            <a:ext cx="4774256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 Nova" pitchFamily="34"/>
              </a:rPr>
              <a:t>9+ years of experience in high-end business: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 Nova" pitchFamily="34"/>
              </a:rPr>
              <a:t>BRENNTAG Poland, Global Market Leader in Full-Line Chemical Distribution, Sales Specialist, Oil &amp; Gas</a:t>
            </a:r>
          </a:p>
        </p:txBody>
      </p:sp>
      <p:pic>
        <p:nvPicPr>
          <p:cNvPr id="6" name="Picture 4" descr="PGNiG">
            <a:extLst>
              <a:ext uri="{FF2B5EF4-FFF2-40B4-BE49-F238E27FC236}">
                <a16:creationId xmlns:a16="http://schemas.microsoft.com/office/drawing/2014/main" id="{212478C2-C0DF-132A-67A5-6E52894EDC6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77731" y="2249908"/>
            <a:ext cx="1184193" cy="49617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TextBox 10">
            <a:extLst>
              <a:ext uri="{FF2B5EF4-FFF2-40B4-BE49-F238E27FC236}">
                <a16:creationId xmlns:a16="http://schemas.microsoft.com/office/drawing/2014/main" id="{59386B72-8F24-9D64-1B0E-67D4D76CA0C3}"/>
              </a:ext>
            </a:extLst>
          </p:cNvPr>
          <p:cNvSpPr txBox="1"/>
          <p:nvPr/>
        </p:nvSpPr>
        <p:spPr>
          <a:xfrm>
            <a:off x="1465891" y="2152402"/>
            <a:ext cx="3515612" cy="95410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Bids &amp; Contracts Execution:</a:t>
            </a:r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Value:</a:t>
            </a: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5-10 million EUR on average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Projects:</a:t>
            </a: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Oil &amp; Gas plant cleaning projects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C27AD38-673D-A531-74D8-4C1729ABFDF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88694" y="2921617"/>
            <a:ext cx="769284" cy="77798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F82469-B0C1-686E-CF06-F42B3A11F43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1788566" y="3134764"/>
            <a:ext cx="1290273" cy="45378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10" descr="Emerson sells controlling stake in Climate Technologies business -  Refrigeration and Air Conditioning">
            <a:extLst>
              <a:ext uri="{FF2B5EF4-FFF2-40B4-BE49-F238E27FC236}">
                <a16:creationId xmlns:a16="http://schemas.microsoft.com/office/drawing/2014/main" id="{971ED908-D411-6716-990D-0FE92B5313F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713576" y="3645063"/>
            <a:ext cx="1496004" cy="7385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12" descr="Schlumberger Announces First-Quarter 2019 Results Conference Call |  Business Wire">
            <a:extLst>
              <a:ext uri="{FF2B5EF4-FFF2-40B4-BE49-F238E27FC236}">
                <a16:creationId xmlns:a16="http://schemas.microsoft.com/office/drawing/2014/main" id="{573BB319-47B4-AE5D-D458-29239C101C73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3640217" y="3014356"/>
            <a:ext cx="1367293" cy="54264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14" descr="Baker Hughes - Home | Facebook">
            <a:extLst>
              <a:ext uri="{FF2B5EF4-FFF2-40B4-BE49-F238E27FC236}">
                <a16:creationId xmlns:a16="http://schemas.microsoft.com/office/drawing/2014/main" id="{7BE0D483-6C9D-2A6D-2C00-0D8C8A402F9C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3865177" y="3536259"/>
            <a:ext cx="962762" cy="70480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3" name="TextBox 15">
            <a:extLst>
              <a:ext uri="{FF2B5EF4-FFF2-40B4-BE49-F238E27FC236}">
                <a16:creationId xmlns:a16="http://schemas.microsoft.com/office/drawing/2014/main" id="{5D33CCEC-BEA5-1818-F7CC-AFE683F6C952}"/>
              </a:ext>
            </a:extLst>
          </p:cNvPr>
          <p:cNvSpPr txBox="1"/>
          <p:nvPr/>
        </p:nvSpPr>
        <p:spPr>
          <a:xfrm>
            <a:off x="340129" y="5002298"/>
            <a:ext cx="4702064" cy="1200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b="1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ACHIVEMENTS: </a:t>
            </a:r>
            <a:r>
              <a:rPr lang="pl-PL" sz="16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CONTRACTS WON (inhibitors) :10 MIL Eur; Corrosion monitoring: 15k eur; Halliburton 60k Eur/month 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0" cap="none" spc="0" baseline="0">
              <a:solidFill>
                <a:srgbClr val="000000"/>
              </a:solidFill>
              <a:uFillTx/>
              <a:latin typeface="Times New Roman" pitchFamily="18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sp>
        <p:nvSpPr>
          <p:cNvPr id="14" name="TextBox 18">
            <a:extLst>
              <a:ext uri="{FF2B5EF4-FFF2-40B4-BE49-F238E27FC236}">
                <a16:creationId xmlns:a16="http://schemas.microsoft.com/office/drawing/2014/main" id="{A83D7F9D-0F0E-BDAD-617B-B14B87210BF7}"/>
              </a:ext>
            </a:extLst>
          </p:cNvPr>
          <p:cNvSpPr txBox="1"/>
          <p:nvPr/>
        </p:nvSpPr>
        <p:spPr>
          <a:xfrm>
            <a:off x="5146160" y="486076"/>
            <a:ext cx="6847804" cy="507831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2014: Moved to Recruitment Industry (London, UK)</a:t>
            </a:r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9 Years of Experience:</a:t>
            </a:r>
            <a:endParaRPr lang="en-US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742950" marR="0" lvl="1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Early careers, coaching, and consulting</a:t>
            </a:r>
          </a:p>
          <a:p>
            <a:pPr marL="742950" marR="0" lvl="1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Executive search</a:t>
            </a:r>
          </a:p>
          <a:p>
            <a:pPr marL="742950" marR="0" lvl="1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Professional and technology sectors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1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Recruitment Projects </a:t>
            </a:r>
            <a:r>
              <a:rPr lang="pl-PL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:</a:t>
            </a:r>
            <a:r>
              <a:rPr lang="pl-PL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 </a:t>
            </a:r>
            <a:r>
              <a:rPr lang="pl-PL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EQUINIX</a:t>
            </a:r>
            <a:r>
              <a:rPr lang="pl-PL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: 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TEHNOLOGY, HR, marketing roles;  covered: Spain, UK, Poland contingent workers: </a:t>
            </a:r>
            <a:r>
              <a:rPr lang="pl-PL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acted as a RPO, 4 recruitment agencies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. </a:t>
            </a:r>
            <a:r>
              <a:rPr lang="pl-PL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 started direct source myself with reducing </a:t>
            </a:r>
            <a:r>
              <a:rPr lang="en-GB" sz="14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a</a:t>
            </a:r>
            <a:r>
              <a:rPr lang="pl-PL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gencies down to 1 and bringing savings 40k Eur /pa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0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sng" strike="noStrike" kern="0" cap="none" spc="0" baseline="0" dirty="0">
                <a:solidFill>
                  <a:srgbClr val="00B0F0"/>
                </a:solidFill>
                <a:uFillTx/>
                <a:latin typeface="Arial" pitchFamily="34"/>
                <a:cs typeface="Arial" pitchFamily="34"/>
              </a:rPr>
              <a:t>40K SAVINGS in 3 months/ EQUINIX: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</a:t>
            </a:r>
            <a:endParaRPr lang="pl-PL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1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1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1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1" i="0" u="none" strike="noStrike" kern="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Various Projects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FLOA (Part of BNP Paribas):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Portugal and Italy Country Directors, Business Development Managers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Brambles, SEB, Huntsman: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 Consultancy, market analysis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NEOM (KSA/Expats) – 12 successful placements (niche roles) in 3 months!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400" b="0" i="0" u="none" strike="noStrike" kern="0" cap="none" spc="0" baseline="0" dirty="0">
              <a:solidFill>
                <a:srgbClr val="000000"/>
              </a:solidFill>
              <a:uFillTx/>
              <a:latin typeface="Candara"/>
            </a:endParaRPr>
          </a:p>
        </p:txBody>
      </p:sp>
      <p:pic>
        <p:nvPicPr>
          <p:cNvPr id="15" name="Picture 26">
            <a:extLst>
              <a:ext uri="{FF2B5EF4-FFF2-40B4-BE49-F238E27FC236}">
                <a16:creationId xmlns:a16="http://schemas.microsoft.com/office/drawing/2014/main" id="{BDD4FC25-2D13-0DD6-38A2-B1D25BB1A8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86176" y="3824029"/>
            <a:ext cx="2073821" cy="2053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Picture 2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4E0E5F9-BDBB-E2A7-66D6-CA2D9DF5C2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10605" y="3094750"/>
            <a:ext cx="2073822" cy="89744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32">
            <a:extLst>
              <a:ext uri="{FF2B5EF4-FFF2-40B4-BE49-F238E27FC236}">
                <a16:creationId xmlns:a16="http://schemas.microsoft.com/office/drawing/2014/main" id="{EF1AD323-5628-90C4-E80D-3D2BDD195E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04504" y="2605714"/>
            <a:ext cx="1201891" cy="5339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8" name="Picture 46">
            <a:extLst>
              <a:ext uri="{FF2B5EF4-FFF2-40B4-BE49-F238E27FC236}">
                <a16:creationId xmlns:a16="http://schemas.microsoft.com/office/drawing/2014/main" id="{F8862635-A7C9-36BA-E317-A7D00C060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15725" y="3861118"/>
            <a:ext cx="2814916" cy="2137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Picture 54">
            <a:extLst>
              <a:ext uri="{FF2B5EF4-FFF2-40B4-BE49-F238E27FC236}">
                <a16:creationId xmlns:a16="http://schemas.microsoft.com/office/drawing/2014/main" id="{8C41C6EA-4D1C-C57D-34F5-57B06F37CF0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10611" y="3134764"/>
            <a:ext cx="3861447" cy="58414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0" name="AutoShape 2" descr="SEB Logo">
            <a:extLst>
              <a:ext uri="{FF2B5EF4-FFF2-40B4-BE49-F238E27FC236}">
                <a16:creationId xmlns:a16="http://schemas.microsoft.com/office/drawing/2014/main" id="{E90DC3E3-FF01-12DF-B43A-8434B29D2CAF}"/>
              </a:ext>
            </a:extLst>
          </p:cNvPr>
          <p:cNvSpPr/>
          <p:nvPr/>
        </p:nvSpPr>
        <p:spPr>
          <a:xfrm>
            <a:off x="5943600" y="3276596"/>
            <a:ext cx="304796" cy="30479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Univers Condensed Light"/>
            </a:endParaRPr>
          </a:p>
        </p:txBody>
      </p:sp>
      <p:sp>
        <p:nvSpPr>
          <p:cNvPr id="21" name="AutoShape 4" descr="SEB Logo">
            <a:extLst>
              <a:ext uri="{FF2B5EF4-FFF2-40B4-BE49-F238E27FC236}">
                <a16:creationId xmlns:a16="http://schemas.microsoft.com/office/drawing/2014/main" id="{80F37A44-8E82-093D-DDB8-ACABCF300F1F}"/>
              </a:ext>
            </a:extLst>
          </p:cNvPr>
          <p:cNvSpPr/>
          <p:nvPr/>
        </p:nvSpPr>
        <p:spPr>
          <a:xfrm>
            <a:off x="6096003" y="3518163"/>
            <a:ext cx="378534" cy="28937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Univers Condensed Light"/>
            </a:endParaRPr>
          </a:p>
        </p:txBody>
      </p:sp>
      <p:pic>
        <p:nvPicPr>
          <p:cNvPr id="22" name="Graphic 26">
            <a:extLst>
              <a:ext uri="{FF2B5EF4-FFF2-40B4-BE49-F238E27FC236}">
                <a16:creationId xmlns:a16="http://schemas.microsoft.com/office/drawing/2014/main" id="{F74A5F6F-0BE4-FF2D-371C-FD29523E298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038847" y="5615586"/>
            <a:ext cx="832286" cy="7045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3" name="Graphic 28">
            <a:extLst>
              <a:ext uri="{FF2B5EF4-FFF2-40B4-BE49-F238E27FC236}">
                <a16:creationId xmlns:a16="http://schemas.microsoft.com/office/drawing/2014/main" id="{82852A21-2D74-4817-9232-FF822C8A6D6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37392" y="4344350"/>
            <a:ext cx="2046820" cy="1426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4" name="Picture 32" descr="A picture containing art, graphics, graphic design, design&#10;&#10;Description automatically generated">
            <a:extLst>
              <a:ext uri="{FF2B5EF4-FFF2-40B4-BE49-F238E27FC236}">
                <a16:creationId xmlns:a16="http://schemas.microsoft.com/office/drawing/2014/main" id="{52A5F7D3-273D-E2F3-7AF5-E58E3C262A6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950436" y="5440524"/>
            <a:ext cx="619606" cy="6007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5" name="Picture 34" descr="A picture containing green, screenshot, flag&#10;&#10;Description automatically generated">
            <a:extLst>
              <a:ext uri="{FF2B5EF4-FFF2-40B4-BE49-F238E27FC236}">
                <a16:creationId xmlns:a16="http://schemas.microsoft.com/office/drawing/2014/main" id="{62851084-BC90-87F4-E84B-9F78C997A78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675945" y="6053190"/>
            <a:ext cx="1894097" cy="41498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6" name="Picture 36">
            <a:extLst>
              <a:ext uri="{FF2B5EF4-FFF2-40B4-BE49-F238E27FC236}">
                <a16:creationId xmlns:a16="http://schemas.microsoft.com/office/drawing/2014/main" id="{40A2C8F9-E6C9-9FF4-577A-3F0B33DDDB6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500957" y="5470736"/>
            <a:ext cx="1133471" cy="33337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7" name="Picture 6" descr="This is CHEP® | CHEP">
            <a:extLst>
              <a:ext uri="{FF2B5EF4-FFF2-40B4-BE49-F238E27FC236}">
                <a16:creationId xmlns:a16="http://schemas.microsoft.com/office/drawing/2014/main" id="{F485E263-8E42-B18A-D268-9EA392B167DA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>
            <a:fillRect/>
          </a:stretch>
        </p:blipFill>
        <p:spPr>
          <a:xfrm>
            <a:off x="9304504" y="5506717"/>
            <a:ext cx="1060511" cy="48298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8" name="TextBox 28">
            <a:extLst>
              <a:ext uri="{FF2B5EF4-FFF2-40B4-BE49-F238E27FC236}">
                <a16:creationId xmlns:a16="http://schemas.microsoft.com/office/drawing/2014/main" id="{157FD850-70C5-8772-EB52-74EC91C89C96}"/>
              </a:ext>
            </a:extLst>
          </p:cNvPr>
          <p:cNvSpPr txBox="1"/>
          <p:nvPr/>
        </p:nvSpPr>
        <p:spPr>
          <a:xfrm>
            <a:off x="129506" y="553458"/>
            <a:ext cx="2724793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0" cap="none" spc="0" baseline="0" dirty="0">
                <a:solidFill>
                  <a:srgbClr val="00B0F0"/>
                </a:solidFill>
                <a:uFillTx/>
                <a:latin typeface="Candara"/>
              </a:rPr>
              <a:t>SALES</a:t>
            </a:r>
            <a:endParaRPr lang="en-GB" sz="2000" b="0" i="0" u="none" strike="noStrike" kern="1200" cap="none" spc="0" baseline="0" dirty="0">
              <a:solidFill>
                <a:srgbClr val="00B0F0"/>
              </a:solidFill>
              <a:uFillTx/>
              <a:latin typeface="Candara"/>
            </a:endParaRP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F0E4C776-B04B-30A7-34AB-52624C015BC9}"/>
              </a:ext>
            </a:extLst>
          </p:cNvPr>
          <p:cNvSpPr txBox="1"/>
          <p:nvPr/>
        </p:nvSpPr>
        <p:spPr>
          <a:xfrm>
            <a:off x="5114897" y="179944"/>
            <a:ext cx="511199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800" b="1" i="0" u="none" strike="noStrike" kern="1200" cap="none" spc="0" baseline="0" dirty="0">
                <a:solidFill>
                  <a:srgbClr val="548235"/>
                </a:solidFill>
                <a:uFillTx/>
                <a:latin typeface="Candara" pitchFamily="34"/>
              </a:rPr>
              <a:t>RECRUITMENT</a:t>
            </a:r>
            <a:endParaRPr lang="en-GB" sz="1800" b="1" i="0" u="none" strike="noStrike" kern="1200" cap="none" spc="0" baseline="0" dirty="0">
              <a:solidFill>
                <a:srgbClr val="548235"/>
              </a:solidFill>
              <a:uFillTx/>
              <a:latin typeface="Candara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827B94-D8BE-4540-D0DC-067EEC9112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65900" y="184324"/>
            <a:ext cx="3487475" cy="971083"/>
          </a:xfrm>
        </p:spPr>
        <p:txBody>
          <a:bodyPr/>
          <a:lstStyle/>
          <a:p>
            <a:pPr lvl="0"/>
            <a:r>
              <a:rPr lang="en-GB" sz="2400" b="1"/>
              <a:t>Introduction</a:t>
            </a:r>
            <a:r>
              <a:rPr lang="en-GB"/>
              <a:t> </a:t>
            </a:r>
            <a:endParaRPr lang="pl-PL"/>
          </a:p>
        </p:txBody>
      </p:sp>
      <p:pic>
        <p:nvPicPr>
          <p:cNvPr id="3" name="Obraz — symbol zastępczy 6" descr="Zdjęcia lotnicze budynków miasta">
            <a:extLst>
              <a:ext uri="{FF2B5EF4-FFF2-40B4-BE49-F238E27FC236}">
                <a16:creationId xmlns:a16="http://schemas.microsoft.com/office/drawing/2014/main" id="{DE110BE3-4848-7239-B4A2-660D62D1B1B5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742124" cy="3434312"/>
          </a:xfrm>
          <a:solidFill>
            <a:srgbClr val="BA9CA0"/>
          </a:solidFill>
        </p:spPr>
      </p:pic>
      <p:pic>
        <p:nvPicPr>
          <p:cNvPr id="4" name="Obraz — symbol zastępczy 8" descr="Obraz zawierający niebieskie szklane budynki z odbiciem">
            <a:extLst>
              <a:ext uri="{FF2B5EF4-FFF2-40B4-BE49-F238E27FC236}">
                <a16:creationId xmlns:a16="http://schemas.microsoft.com/office/drawing/2014/main" id="{23FBFF6F-A006-A193-0E97-A15B55A4E135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-9" y="3432621"/>
            <a:ext cx="4742124" cy="3425378"/>
          </a:xfrm>
          <a:solidFill>
            <a:srgbClr val="D6C4C6"/>
          </a:solidFill>
        </p:spPr>
      </p:pic>
      <p:sp>
        <p:nvSpPr>
          <p:cNvPr id="5" name="Zawartość — symbol zastępczy 2">
            <a:extLst>
              <a:ext uri="{FF2B5EF4-FFF2-40B4-BE49-F238E27FC236}">
                <a16:creationId xmlns:a16="http://schemas.microsoft.com/office/drawing/2014/main" id="{9EE8CD9D-251A-5453-508E-923399BC90A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95016" y="1323475"/>
            <a:ext cx="6705596" cy="5075404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b="1"/>
              <a:t>Types of Possible Collaboration:</a:t>
            </a:r>
            <a:endParaRPr lang="en-US"/>
          </a:p>
          <a:p>
            <a:pPr lvl="0">
              <a:buFont typeface="Aptos Display"/>
              <a:buAutoNum type="arabicPeriod"/>
            </a:pPr>
            <a:r>
              <a:rPr lang="en-US" b="1"/>
              <a:t>RPO (6-12 months):</a:t>
            </a:r>
            <a:endParaRPr lang="en-US"/>
          </a:p>
          <a:p>
            <a:pPr marL="742950" lvl="1" indent="-285750">
              <a:buFont typeface="Aptos Display"/>
              <a:buAutoNum type="arabicPeriod"/>
            </a:pPr>
            <a:r>
              <a:rPr lang="en-US" b="1"/>
              <a:t>Project:</a:t>
            </a:r>
            <a:r>
              <a:rPr lang="en-US"/>
              <a:t> 15-20 roles (3 months)</a:t>
            </a:r>
          </a:p>
          <a:p>
            <a:pPr marL="742950" lvl="1" indent="-285750">
              <a:buFont typeface="Aptos Display"/>
              <a:buAutoNum type="arabicPeriod"/>
            </a:pPr>
            <a:r>
              <a:rPr lang="en-US" b="1"/>
              <a:t>Full Service:</a:t>
            </a:r>
            <a:r>
              <a:rPr lang="en-US"/>
              <a:t> Job posting, intake call with hiring manager (using data analyst) , weekly update call, reporting, sourcing, screening, interview, verbal offer</a:t>
            </a:r>
          </a:p>
          <a:p>
            <a:pPr marL="742950" lvl="1" indent="-285750">
              <a:buFont typeface="Aptos Display"/>
              <a:buAutoNum type="arabicPeriod"/>
            </a:pPr>
            <a:r>
              <a:rPr lang="en-US" b="1"/>
              <a:t>Charge:</a:t>
            </a:r>
            <a:r>
              <a:rPr lang="en-US"/>
              <a:t> Daily/hourly rate, success fee (</a:t>
            </a:r>
            <a:r>
              <a:rPr lang="en-US" i="1"/>
              <a:t>annual salary</a:t>
            </a:r>
            <a:r>
              <a:rPr lang="en-US"/>
              <a:t>), role cancellation</a:t>
            </a:r>
          </a:p>
          <a:p>
            <a:pPr lvl="0">
              <a:buFont typeface="Aptos Display"/>
              <a:buAutoNum type="arabicPeriod"/>
            </a:pPr>
            <a:r>
              <a:rPr lang="en-US" b="1"/>
              <a:t>Recruitment Agency:</a:t>
            </a:r>
            <a:endParaRPr lang="en-US"/>
          </a:p>
          <a:p>
            <a:pPr marL="742950" lvl="1" indent="-285750">
              <a:buFont typeface="Aptos Display"/>
              <a:buAutoNum type="arabicPeriod"/>
            </a:pPr>
            <a:r>
              <a:rPr lang="en-US" b="1"/>
              <a:t>Services:</a:t>
            </a:r>
            <a:r>
              <a:rPr lang="en-US"/>
              <a:t> Number of CVs, job interviews, verbal offers</a:t>
            </a:r>
          </a:p>
          <a:p>
            <a:pPr lvl="0"/>
            <a:r>
              <a:rPr lang="en-US" b="1"/>
              <a:t>Coverage:</a:t>
            </a:r>
            <a:r>
              <a:rPr lang="en-US"/>
              <a:t> Worldwide (UK London based)</a:t>
            </a:r>
          </a:p>
          <a:p>
            <a:pPr marL="0" lvl="0" indent="0" algn="ctr">
              <a:buNone/>
            </a:pPr>
            <a:r>
              <a:rPr lang="en-US" b="1"/>
              <a:t>Please quote!</a:t>
            </a:r>
            <a:endParaRPr lang="en-US"/>
          </a:p>
          <a:p>
            <a:pPr marL="0" lvl="0" indent="0">
              <a:lnSpc>
                <a:spcPct val="90000"/>
              </a:lnSpc>
              <a:buNone/>
            </a:pPr>
            <a:endParaRPr lang="en-GB" sz="2000" b="1" i="1"/>
          </a:p>
        </p:txBody>
      </p:sp>
      <p:sp>
        <p:nvSpPr>
          <p:cNvPr id="6" name="Data — symbol zastępczy 180">
            <a:extLst>
              <a:ext uri="{FF2B5EF4-FFF2-40B4-BE49-F238E27FC236}">
                <a16:creationId xmlns:a16="http://schemas.microsoft.com/office/drawing/2014/main" id="{E04B44FE-5BEA-4361-C816-399F033DA8D8}"/>
              </a:ext>
            </a:extLst>
          </p:cNvPr>
          <p:cNvSpPr txBox="1"/>
          <p:nvPr/>
        </p:nvSpPr>
        <p:spPr>
          <a:xfrm>
            <a:off x="7337099" y="6398879"/>
            <a:ext cx="4193904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100" b="0" i="0" u="none" strike="noStrike" kern="1200" cap="none" spc="0" baseline="0">
              <a:solidFill>
                <a:srgbClr val="001E2E"/>
              </a:solidFill>
              <a:uFillTx/>
              <a:latin typeface="Univers Condensed Light"/>
            </a:endParaRPr>
          </a:p>
        </p:txBody>
      </p:sp>
      <p:sp>
        <p:nvSpPr>
          <p:cNvPr id="7" name="Numer slajdu — symbol zastępczy 182">
            <a:extLst>
              <a:ext uri="{FF2B5EF4-FFF2-40B4-BE49-F238E27FC236}">
                <a16:creationId xmlns:a16="http://schemas.microsoft.com/office/drawing/2014/main" id="{C2E46CF1-9748-2AA4-0A40-567C5F9250ED}"/>
              </a:ext>
            </a:extLst>
          </p:cNvPr>
          <p:cNvSpPr txBox="1"/>
          <p:nvPr/>
        </p:nvSpPr>
        <p:spPr>
          <a:xfrm>
            <a:off x="11602474" y="6398879"/>
            <a:ext cx="47088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C5C8B95-B586-417C-8373-112AF299E631}" type="slidenum">
              <a:t>3</a:t>
            </a:fld>
            <a:endParaRPr lang="pl-PL" sz="1100" b="0" i="0" u="none" strike="noStrike" kern="1200" cap="none" spc="0" baseline="0">
              <a:solidFill>
                <a:srgbClr val="001E2E"/>
              </a:solidFill>
              <a:uFillTx/>
              <a:latin typeface="Univers Condensed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wartość — symbol zastępczy 2">
            <a:extLst>
              <a:ext uri="{FF2B5EF4-FFF2-40B4-BE49-F238E27FC236}">
                <a16:creationId xmlns:a16="http://schemas.microsoft.com/office/drawing/2014/main" id="{76C47A12-1A75-8761-6E0B-C1A5F4D6741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66304" y="673391"/>
            <a:ext cx="6254221" cy="5018199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000" b="1">
                <a:latin typeface="Arial" pitchFamily="34"/>
                <a:cs typeface="Arial" pitchFamily="34"/>
              </a:rPr>
              <a:t>Expertise:</a:t>
            </a:r>
            <a:r>
              <a:rPr lang="en-GB" sz="2000">
                <a:latin typeface="Arial" pitchFamily="34"/>
                <a:cs typeface="Arial" pitchFamily="34"/>
              </a:rPr>
              <a:t> early careers, Oil &amp; Gas, Chemicals, Sales, Finance, Technology</a:t>
            </a:r>
            <a:endParaRPr lang="en-GB" sz="2000" b="1">
              <a:latin typeface="Arial" pitchFamily="34"/>
              <a:ea typeface="Calibri" pitchFamily="34"/>
              <a:cs typeface="Arial" pitchFamily="34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000" b="1">
                <a:latin typeface="Arial" pitchFamily="34"/>
                <a:ea typeface="Calibri" pitchFamily="34"/>
                <a:cs typeface="Arial" pitchFamily="34"/>
              </a:rPr>
              <a:t>COST EFFECTIVE</a:t>
            </a:r>
            <a:r>
              <a:rPr lang="en-GB" sz="2000">
                <a:latin typeface="Arial" pitchFamily="34"/>
                <a:ea typeface="Calibri" pitchFamily="34"/>
                <a:cs typeface="Arial" pitchFamily="34"/>
              </a:rPr>
              <a:t>: </a:t>
            </a:r>
            <a:r>
              <a:rPr lang="en-US" sz="2000">
                <a:latin typeface="Arial" pitchFamily="34"/>
                <a:cs typeface="Arial" pitchFamily="34"/>
              </a:rPr>
              <a:t>choose better quality of service! Cost-effective placement in a short period of time means your business can function as usual.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000" b="1">
                <a:latin typeface="Arial" pitchFamily="34"/>
                <a:ea typeface="Calibri" pitchFamily="34"/>
                <a:cs typeface="Arial" pitchFamily="34"/>
              </a:rPr>
              <a:t>TIME EFFECTIVE</a:t>
            </a:r>
            <a:r>
              <a:rPr lang="en-GB" sz="2000">
                <a:latin typeface="Arial" pitchFamily="34"/>
                <a:ea typeface="Calibri" pitchFamily="34"/>
                <a:cs typeface="Arial" pitchFamily="34"/>
              </a:rPr>
              <a:t> – </a:t>
            </a:r>
            <a:r>
              <a:rPr lang="en-US" sz="2000">
                <a:latin typeface="Arial" pitchFamily="34"/>
                <a:cs typeface="Arial" pitchFamily="34"/>
              </a:rPr>
              <a:t>better communication with one point of contact – fewer errors, and more focus on your business.</a:t>
            </a:r>
            <a:endParaRPr lang="en-GB" sz="2000">
              <a:latin typeface="Arial" pitchFamily="34"/>
              <a:ea typeface="Calibri" pitchFamily="34"/>
              <a:cs typeface="Arial" pitchFamily="34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000" b="1">
                <a:latin typeface="Arial" pitchFamily="34"/>
                <a:ea typeface="Calibri" pitchFamily="34"/>
                <a:cs typeface="Arial" pitchFamily="34"/>
              </a:rPr>
              <a:t>EFFICIENT</a:t>
            </a:r>
            <a:r>
              <a:rPr lang="en-GB" sz="2000">
                <a:latin typeface="Arial" pitchFamily="34"/>
                <a:ea typeface="Calibri" pitchFamily="34"/>
                <a:cs typeface="Arial" pitchFamily="34"/>
              </a:rPr>
              <a:t> – </a:t>
            </a:r>
            <a:r>
              <a:rPr lang="en-US" sz="2000">
                <a:latin typeface="Arial" pitchFamily="34"/>
                <a:cs typeface="Arial" pitchFamily="34"/>
              </a:rPr>
              <a:t>Result-focused, business approach to recruitment</a:t>
            </a:r>
          </a:p>
          <a:p>
            <a:pPr marL="342900" lvl="0" indent="-342900"/>
            <a:r>
              <a:rPr lang="en-GB" sz="2000">
                <a:latin typeface="Arial" pitchFamily="34"/>
                <a:cs typeface="Arial" pitchFamily="34"/>
              </a:rPr>
              <a:t>Employer Branding</a:t>
            </a:r>
          </a:p>
          <a:p>
            <a:pPr marL="342900" lvl="0" indent="-342900"/>
            <a:endParaRPr lang="pl-PL"/>
          </a:p>
        </p:txBody>
      </p:sp>
      <p:sp>
        <p:nvSpPr>
          <p:cNvPr id="3" name="Stopka — symbol zastępczy 16">
            <a:extLst>
              <a:ext uri="{FF2B5EF4-FFF2-40B4-BE49-F238E27FC236}">
                <a16:creationId xmlns:a16="http://schemas.microsoft.com/office/drawing/2014/main" id="{6E288652-D1D1-C32C-303F-4F948F910576}"/>
              </a:ext>
            </a:extLst>
          </p:cNvPr>
          <p:cNvSpPr txBox="1"/>
          <p:nvPr/>
        </p:nvSpPr>
        <p:spPr>
          <a:xfrm>
            <a:off x="154433" y="6398879"/>
            <a:ext cx="4497311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200" b="1" i="0" u="none" strike="noStrike" kern="1200" cap="none" spc="30" baseline="0">
                <a:solidFill>
                  <a:srgbClr val="001E2E"/>
                </a:solidFill>
                <a:uFillTx/>
                <a:latin typeface="Times New Roman" pitchFamily="18"/>
              </a:rPr>
              <a:t>Przykładowy tekst stopki</a:t>
            </a:r>
          </a:p>
        </p:txBody>
      </p:sp>
      <p:pic>
        <p:nvPicPr>
          <p:cNvPr id="4" name="Obraz — symbol zastępczy 67" descr="Widok na budynki miejskie nad wodą">
            <a:extLst>
              <a:ext uri="{FF2B5EF4-FFF2-40B4-BE49-F238E27FC236}">
                <a16:creationId xmlns:a16="http://schemas.microsoft.com/office/drawing/2014/main" id="{AB91D7AB-C169-B1BD-9000-D5B82895A115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186068" y="0"/>
            <a:ext cx="2463896" cy="3429000"/>
          </a:xfrm>
          <a:solidFill>
            <a:srgbClr val="BA9CA0"/>
          </a:solidFill>
        </p:spPr>
      </p:pic>
      <p:pic>
        <p:nvPicPr>
          <p:cNvPr id="5" name="Obraz — symbol zastępczy 71" descr="Obraz zawierający niebieskie szklane budynki z odbiciem">
            <a:extLst>
              <a:ext uri="{FF2B5EF4-FFF2-40B4-BE49-F238E27FC236}">
                <a16:creationId xmlns:a16="http://schemas.microsoft.com/office/drawing/2014/main" id="{EB316187-4073-FB12-2B53-1803F8AF7DF2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9649151" y="0"/>
            <a:ext cx="2539800" cy="3429000"/>
          </a:xfrm>
          <a:solidFill>
            <a:srgbClr val="BA9CA0"/>
          </a:solidFill>
        </p:spPr>
      </p:pic>
      <p:pic>
        <p:nvPicPr>
          <p:cNvPr id="6" name="Obraz — symbol zastępczy 73" descr="Zdjęcia lotnicze budynków miasta o zachodzie słońca">
            <a:extLst>
              <a:ext uri="{FF2B5EF4-FFF2-40B4-BE49-F238E27FC236}">
                <a16:creationId xmlns:a16="http://schemas.microsoft.com/office/drawing/2014/main" id="{63F2A026-DD5A-8796-B60C-85915741422A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7186068" y="3383280"/>
            <a:ext cx="2463896" cy="3474720"/>
          </a:xfrm>
          <a:solidFill>
            <a:srgbClr val="BA9CA0"/>
          </a:solidFill>
        </p:spPr>
      </p:pic>
      <p:pic>
        <p:nvPicPr>
          <p:cNvPr id="7" name="Obraz — symbol zastępczy 77" descr="Widok na budynki miejskie nad wodą ze ścieżki">
            <a:extLst>
              <a:ext uri="{FF2B5EF4-FFF2-40B4-BE49-F238E27FC236}">
                <a16:creationId xmlns:a16="http://schemas.microsoft.com/office/drawing/2014/main" id="{FF036694-6EA9-2737-A4D8-B6EA5003EA56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5"/>
          <a:srcRect/>
          <a:stretch>
            <a:fillRect/>
          </a:stretch>
        </p:blipFill>
        <p:spPr>
          <a:xfrm>
            <a:off x="9649151" y="3383280"/>
            <a:ext cx="2539800" cy="3474720"/>
          </a:xfrm>
          <a:solidFill>
            <a:srgbClr val="BA9CA0"/>
          </a:solidFill>
        </p:spPr>
      </p:pic>
      <p:sp>
        <p:nvSpPr>
          <p:cNvPr id="8" name="Data — symbol zastępczy 15">
            <a:extLst>
              <a:ext uri="{FF2B5EF4-FFF2-40B4-BE49-F238E27FC236}">
                <a16:creationId xmlns:a16="http://schemas.microsoft.com/office/drawing/2014/main" id="{AEDD2C81-8770-774E-A38E-927B024738FF}"/>
              </a:ext>
            </a:extLst>
          </p:cNvPr>
          <p:cNvSpPr txBox="1"/>
          <p:nvPr/>
        </p:nvSpPr>
        <p:spPr>
          <a:xfrm>
            <a:off x="7337099" y="6398879"/>
            <a:ext cx="4193904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100" b="0" i="0" u="none" strike="noStrike" kern="1200" cap="none" spc="0" baseline="0">
                <a:solidFill>
                  <a:srgbClr val="FFFFFF"/>
                </a:solidFill>
                <a:uFillTx/>
                <a:latin typeface="Univers Condensed Light"/>
              </a:rPr>
              <a:t>07.02.20XX</a:t>
            </a:r>
          </a:p>
        </p:txBody>
      </p:sp>
      <p:sp>
        <p:nvSpPr>
          <p:cNvPr id="9" name="Numer slajdu — symbol zastępczy 17">
            <a:extLst>
              <a:ext uri="{FF2B5EF4-FFF2-40B4-BE49-F238E27FC236}">
                <a16:creationId xmlns:a16="http://schemas.microsoft.com/office/drawing/2014/main" id="{6851898A-CBE9-2CD3-63CF-FCA2F46E5749}"/>
              </a:ext>
            </a:extLst>
          </p:cNvPr>
          <p:cNvSpPr txBox="1"/>
          <p:nvPr/>
        </p:nvSpPr>
        <p:spPr>
          <a:xfrm>
            <a:off x="11602474" y="6398879"/>
            <a:ext cx="47088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A46820-7B07-43FF-B7D9-494C76E0FBBC}" type="slidenum">
              <a:t>4</a:t>
            </a:fld>
            <a:endParaRPr lang="pl-PL" sz="1100" b="0" i="0" u="none" strike="noStrike" kern="1200" cap="none" spc="0" baseline="0">
              <a:solidFill>
                <a:srgbClr val="FFFFFF"/>
              </a:solidFill>
              <a:uFillTx/>
              <a:latin typeface="Univers Condensed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90FC45-6F82-0359-4779-CF9AD8CF2C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80073" y="622139"/>
            <a:ext cx="5869176" cy="840726"/>
          </a:xfrm>
        </p:spPr>
        <p:txBody>
          <a:bodyPr anchorCtr="1"/>
          <a:lstStyle/>
          <a:p>
            <a:pPr lvl="0" algn="ctr"/>
            <a:r>
              <a:rPr lang="en-GB"/>
              <a:t>Contact</a:t>
            </a:r>
            <a:r>
              <a:rPr lang="pl-PL"/>
              <a:t> </a:t>
            </a:r>
            <a:r>
              <a:rPr lang="en-GB"/>
              <a:t>details</a:t>
            </a:r>
            <a:r>
              <a:rPr lang="pl-PL"/>
              <a:t> </a:t>
            </a:r>
          </a:p>
        </p:txBody>
      </p:sp>
      <p:pic>
        <p:nvPicPr>
          <p:cNvPr id="3" name="Obraz — symbol zastępczy 5" descr="Widok mostu od dołu">
            <a:extLst>
              <a:ext uri="{FF2B5EF4-FFF2-40B4-BE49-F238E27FC236}">
                <a16:creationId xmlns:a16="http://schemas.microsoft.com/office/drawing/2014/main" id="{1B49FEDC-3E81-8B6C-DFC3-1E08C3540D67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5806"/>
            <a:ext cx="4721220" cy="6846396"/>
          </a:xfrm>
          <a:solidFill>
            <a:srgbClr val="BA9CA0"/>
          </a:solidFill>
        </p:spPr>
      </p:pic>
      <p:sp>
        <p:nvSpPr>
          <p:cNvPr id="4" name="Stopka — symbol zastępczy 2">
            <a:extLst>
              <a:ext uri="{FF2B5EF4-FFF2-40B4-BE49-F238E27FC236}">
                <a16:creationId xmlns:a16="http://schemas.microsoft.com/office/drawing/2014/main" id="{D954DA82-F094-3582-1B84-21FFCF5012FF}"/>
              </a:ext>
            </a:extLst>
          </p:cNvPr>
          <p:cNvSpPr txBox="1"/>
          <p:nvPr/>
        </p:nvSpPr>
        <p:spPr>
          <a:xfrm>
            <a:off x="154433" y="6398879"/>
            <a:ext cx="4497311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200" b="1" i="0" u="none" strike="noStrike" kern="1200" cap="none" spc="30" baseline="0">
                <a:solidFill>
                  <a:srgbClr val="FFFFFF"/>
                </a:solidFill>
                <a:uFillTx/>
                <a:latin typeface="Times New Roman" pitchFamily="18"/>
              </a:rPr>
              <a:t>Przykładowy tekst stopki</a:t>
            </a:r>
          </a:p>
        </p:txBody>
      </p:sp>
      <p:sp>
        <p:nvSpPr>
          <p:cNvPr id="5" name="Zawartość — symbol zastępczy 2">
            <a:extLst>
              <a:ext uri="{FF2B5EF4-FFF2-40B4-BE49-F238E27FC236}">
                <a16:creationId xmlns:a16="http://schemas.microsoft.com/office/drawing/2014/main" id="{4B1B1C21-1A53-DA8C-1EFA-0F52BE3E0A6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966444" y="2082353"/>
            <a:ext cx="6913668" cy="4022646"/>
          </a:xfrm>
        </p:spPr>
        <p:txBody>
          <a:bodyPr/>
          <a:lstStyle/>
          <a:p>
            <a:pPr lvl="0" algn="ctr">
              <a:buNone/>
            </a:pPr>
            <a:endParaRPr lang="en-GB" b="1"/>
          </a:p>
          <a:p>
            <a:pPr lvl="0" algn="ctr">
              <a:buNone/>
            </a:pPr>
            <a:endParaRPr lang="en-GB" b="1"/>
          </a:p>
          <a:p>
            <a:pPr lvl="0" algn="ctr">
              <a:buNone/>
            </a:pPr>
            <a:endParaRPr lang="en-GB" b="1"/>
          </a:p>
          <a:p>
            <a:pPr lvl="0" algn="ctr">
              <a:buNone/>
            </a:pPr>
            <a:r>
              <a:rPr lang="pl-PL" b="1"/>
              <a:t>Anna </a:t>
            </a:r>
            <a:r>
              <a:rPr lang="en-GB" b="1"/>
              <a:t>Quintero (Née </a:t>
            </a:r>
            <a:r>
              <a:rPr lang="pl-PL" b="1"/>
              <a:t>Bratnikow</a:t>
            </a:r>
            <a:r>
              <a:rPr lang="en-GB" b="1"/>
              <a:t>)</a:t>
            </a:r>
            <a:r>
              <a:rPr lang="pl-PL" b="1"/>
              <a:t> </a:t>
            </a:r>
          </a:p>
          <a:p>
            <a:pPr lvl="0" algn="ctr">
              <a:buNone/>
            </a:pPr>
            <a:r>
              <a:rPr lang="pl-PL"/>
              <a:t>Adres e-mail: </a:t>
            </a:r>
            <a:r>
              <a:rPr lang="en-GB"/>
              <a:t>anna.quintero@perfectlinksolutions.com</a:t>
            </a:r>
          </a:p>
          <a:p>
            <a:pPr lvl="0" algn="ctr">
              <a:buNone/>
            </a:pPr>
            <a:r>
              <a:rPr lang="pl-PL"/>
              <a:t>Mobile number: </a:t>
            </a:r>
            <a:r>
              <a:rPr lang="pl-PL" sz="1800"/>
              <a:t>+44 </a:t>
            </a:r>
            <a:r>
              <a:rPr lang="en-US" sz="1800">
                <a:latin typeface="Times New Roman" pitchFamily="18"/>
              </a:rPr>
              <a:t>07407104194</a:t>
            </a:r>
            <a:endParaRPr lang="pl-PL" sz="1800"/>
          </a:p>
          <a:p>
            <a:pPr lvl="0" algn="ctr">
              <a:buNone/>
            </a:pPr>
            <a:r>
              <a:rPr lang="pl-PL"/>
              <a:t>LinkedIn: https://www.linkedin.com/in/anna-bratnikow-77014759/</a:t>
            </a:r>
            <a:endParaRPr lang="en-GB"/>
          </a:p>
          <a:p>
            <a:pPr lvl="0">
              <a:buNone/>
            </a:pPr>
            <a:endParaRPr lang="pl-PL"/>
          </a:p>
        </p:txBody>
      </p:sp>
      <p:sp>
        <p:nvSpPr>
          <p:cNvPr id="6" name="Data — symbol zastępczy 6">
            <a:extLst>
              <a:ext uri="{FF2B5EF4-FFF2-40B4-BE49-F238E27FC236}">
                <a16:creationId xmlns:a16="http://schemas.microsoft.com/office/drawing/2014/main" id="{BCBBCE9F-B6A0-A04B-9CDD-1BAD47E0F96C}"/>
              </a:ext>
            </a:extLst>
          </p:cNvPr>
          <p:cNvSpPr txBox="1"/>
          <p:nvPr/>
        </p:nvSpPr>
        <p:spPr>
          <a:xfrm>
            <a:off x="7337099" y="6398879"/>
            <a:ext cx="4193904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100" b="0" i="0" u="none" strike="noStrike" kern="1200" cap="none" spc="0" baseline="0">
                <a:solidFill>
                  <a:srgbClr val="001E2E"/>
                </a:solidFill>
                <a:uFillTx/>
                <a:latin typeface="Univers Condensed Light"/>
              </a:rPr>
              <a:t>07.02.20XX</a:t>
            </a:r>
          </a:p>
        </p:txBody>
      </p:sp>
      <p:sp>
        <p:nvSpPr>
          <p:cNvPr id="7" name="Numer slajdu — symbol zastępczy 8">
            <a:extLst>
              <a:ext uri="{FF2B5EF4-FFF2-40B4-BE49-F238E27FC236}">
                <a16:creationId xmlns:a16="http://schemas.microsoft.com/office/drawing/2014/main" id="{629044C3-93EE-6B77-A5C2-37FBB6427412}"/>
              </a:ext>
            </a:extLst>
          </p:cNvPr>
          <p:cNvSpPr txBox="1"/>
          <p:nvPr/>
        </p:nvSpPr>
        <p:spPr>
          <a:xfrm>
            <a:off x="11602474" y="6398879"/>
            <a:ext cx="47088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B1B2FA-249E-4ED5-9EB6-1B947EEAA63F}" type="slidenum">
              <a:t>5</a:t>
            </a:fld>
            <a:endParaRPr lang="pl-PL" sz="1100" b="0" i="0" u="none" strike="noStrike" kern="1200" cap="none" spc="0" baseline="0">
              <a:solidFill>
                <a:srgbClr val="001E2E"/>
              </a:solidFill>
              <a:uFillTx/>
              <a:latin typeface="Univers Condensed Light"/>
            </a:endParaRPr>
          </a:p>
        </p:txBody>
      </p:sp>
      <p:pic>
        <p:nvPicPr>
          <p:cNvPr id="8" name="Picture 8" descr="A green background with white text&#10;&#10;Description automatically generated">
            <a:extLst>
              <a:ext uri="{FF2B5EF4-FFF2-40B4-BE49-F238E27FC236}">
                <a16:creationId xmlns:a16="http://schemas.microsoft.com/office/drawing/2014/main" id="{292546DB-2194-6CB5-FA7D-8FF7A098F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776" y="1462866"/>
            <a:ext cx="1904996" cy="190499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Presentation%20Anna%20Bratnikow</Template>
  <TotalTime>719</TotalTime>
  <Words>448</Words>
  <Application>Microsoft Office PowerPoint</Application>
  <PresentationFormat>Widescreen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Aptos</vt:lpstr>
      <vt:lpstr>Aptos Display</vt:lpstr>
      <vt:lpstr>Arial</vt:lpstr>
      <vt:lpstr>Arial Nova</vt:lpstr>
      <vt:lpstr>Calibri</vt:lpstr>
      <vt:lpstr>Candara</vt:lpstr>
      <vt:lpstr>Corbel</vt:lpstr>
      <vt:lpstr>Times New Roman</vt:lpstr>
      <vt:lpstr>Univers Condensed Light</vt:lpstr>
      <vt:lpstr>Wingdings</vt:lpstr>
      <vt:lpstr>AngleLinesVTI</vt:lpstr>
      <vt:lpstr>PowerPoint Presentation</vt:lpstr>
      <vt:lpstr>PowerPoint Presentation</vt:lpstr>
      <vt:lpstr>Introduction </vt:lpstr>
      <vt:lpstr>PowerPoint Presentation</vt:lpstr>
      <vt:lpstr>Contact details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SERVICE – FREELANCER</dc:title>
  <dc:creator>Anna Bratnikow</dc:creator>
  <cp:lastModifiedBy>Anna Bratnikow</cp:lastModifiedBy>
  <cp:revision>11</cp:revision>
  <dcterms:created xsi:type="dcterms:W3CDTF">2023-05-29T16:58:47Z</dcterms:created>
  <dcterms:modified xsi:type="dcterms:W3CDTF">2024-07-01T04:41:00Z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